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xses, Michelle" userId="2a7ae0c6-d0b6-4dc7-a920-80f08559b71d" providerId="ADAL" clId="{69600685-0DCA-48A9-AF5C-7FF11D3490F7}"/>
    <pc:docChg chg="modSld">
      <pc:chgData name="Rexses, Michelle" userId="2a7ae0c6-d0b6-4dc7-a920-80f08559b71d" providerId="ADAL" clId="{69600685-0DCA-48A9-AF5C-7FF11D3490F7}" dt="2021-12-07T15:10:45.272" v="17" actId="20577"/>
      <pc:docMkLst>
        <pc:docMk/>
      </pc:docMkLst>
      <pc:sldChg chg="modSp mod">
        <pc:chgData name="Rexses, Michelle" userId="2a7ae0c6-d0b6-4dc7-a920-80f08559b71d" providerId="ADAL" clId="{69600685-0DCA-48A9-AF5C-7FF11D3490F7}" dt="2021-12-07T15:10:45.272" v="17" actId="20577"/>
        <pc:sldMkLst>
          <pc:docMk/>
          <pc:sldMk cId="0" sldId="257"/>
        </pc:sldMkLst>
      </pc:sldChg>
    </pc:docChg>
  </pc:docChgLst>
  <pc:docChgLst>
    <pc:chgData name="Rexses, Michelle" userId="2a7ae0c6-d0b6-4dc7-a920-80f08559b71d" providerId="ADAL" clId="{EEAE47ED-73B3-4E54-9118-66793B5C5E32}"/>
    <pc:docChg chg="modSld">
      <pc:chgData name="Rexses, Michelle" userId="2a7ae0c6-d0b6-4dc7-a920-80f08559b71d" providerId="ADAL" clId="{EEAE47ED-73B3-4E54-9118-66793B5C5E32}" dt="2025-05-27T14:52:03.993" v="1" actId="1076"/>
      <pc:docMkLst>
        <pc:docMk/>
      </pc:docMkLst>
      <pc:sldChg chg="modSp mod">
        <pc:chgData name="Rexses, Michelle" userId="2a7ae0c6-d0b6-4dc7-a920-80f08559b71d" providerId="ADAL" clId="{EEAE47ED-73B3-4E54-9118-66793B5C5E32}" dt="2025-05-27T14:51:48.089" v="0" actId="1076"/>
        <pc:sldMkLst>
          <pc:docMk/>
          <pc:sldMk cId="0" sldId="263"/>
        </pc:sldMkLst>
        <pc:spChg chg="mod">
          <ac:chgData name="Rexses, Michelle" userId="2a7ae0c6-d0b6-4dc7-a920-80f08559b71d" providerId="ADAL" clId="{EEAE47ED-73B3-4E54-9118-66793B5C5E32}" dt="2025-05-27T14:51:48.089" v="0" actId="1076"/>
          <ac:spMkLst>
            <pc:docMk/>
            <pc:sldMk cId="0" sldId="263"/>
            <ac:spMk id="2" creationId="{00000000-0000-0000-0000-000000000000}"/>
          </ac:spMkLst>
        </pc:spChg>
      </pc:sldChg>
      <pc:sldChg chg="modSp mod">
        <pc:chgData name="Rexses, Michelle" userId="2a7ae0c6-d0b6-4dc7-a920-80f08559b71d" providerId="ADAL" clId="{EEAE47ED-73B3-4E54-9118-66793B5C5E32}" dt="2025-05-27T14:52:03.993" v="1" actId="1076"/>
        <pc:sldMkLst>
          <pc:docMk/>
          <pc:sldMk cId="0" sldId="286"/>
        </pc:sldMkLst>
        <pc:spChg chg="mod">
          <ac:chgData name="Rexses, Michelle" userId="2a7ae0c6-d0b6-4dc7-a920-80f08559b71d" providerId="ADAL" clId="{EEAE47ED-73B3-4E54-9118-66793B5C5E32}" dt="2025-05-27T14:52:03.993" v="1" actId="1076"/>
          <ac:spMkLst>
            <pc:docMk/>
            <pc:sldMk cId="0" sldId="286"/>
            <ac:spMk id="6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0" i="0">
                <a:solidFill>
                  <a:srgbClr val="562213"/>
                </a:solidFill>
                <a:latin typeface="DejaVu Sans"/>
                <a:cs typeface="DejaVu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DejaVu Sans"/>
                <a:cs typeface="DejaVu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0" i="0">
                <a:solidFill>
                  <a:srgbClr val="562213"/>
                </a:solidFill>
                <a:latin typeface="DejaVu Sans"/>
                <a:cs typeface="DejaVu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0" i="0">
                <a:solidFill>
                  <a:srgbClr val="562213"/>
                </a:solidFill>
                <a:latin typeface="DejaVu Sans"/>
                <a:cs typeface="DejaVu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303" y="3809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6" y="0"/>
                </a:moveTo>
                <a:lnTo>
                  <a:pt x="506" y="0"/>
                </a:lnTo>
                <a:lnTo>
                  <a:pt x="0" y="819150"/>
                </a:lnTo>
                <a:lnTo>
                  <a:pt x="48636" y="817759"/>
                </a:lnTo>
                <a:lnTo>
                  <a:pt x="96035" y="813638"/>
                </a:lnTo>
                <a:lnTo>
                  <a:pt x="142624" y="806864"/>
                </a:lnTo>
                <a:lnTo>
                  <a:pt x="188327" y="797514"/>
                </a:lnTo>
                <a:lnTo>
                  <a:pt x="233068" y="785664"/>
                </a:lnTo>
                <a:lnTo>
                  <a:pt x="276769" y="771391"/>
                </a:lnTo>
                <a:lnTo>
                  <a:pt x="319353" y="754772"/>
                </a:lnTo>
                <a:lnTo>
                  <a:pt x="360744" y="735885"/>
                </a:lnTo>
                <a:lnTo>
                  <a:pt x="400865" y="714805"/>
                </a:lnTo>
                <a:lnTo>
                  <a:pt x="439640" y="691610"/>
                </a:lnTo>
                <a:lnTo>
                  <a:pt x="476990" y="666377"/>
                </a:lnTo>
                <a:lnTo>
                  <a:pt x="512840" y="639182"/>
                </a:lnTo>
                <a:lnTo>
                  <a:pt x="547112" y="610102"/>
                </a:lnTo>
                <a:lnTo>
                  <a:pt x="579730" y="579215"/>
                </a:lnTo>
                <a:lnTo>
                  <a:pt x="610617" y="546596"/>
                </a:lnTo>
                <a:lnTo>
                  <a:pt x="639696" y="512323"/>
                </a:lnTo>
                <a:lnTo>
                  <a:pt x="666890" y="476473"/>
                </a:lnTo>
                <a:lnTo>
                  <a:pt x="692122" y="439123"/>
                </a:lnTo>
                <a:lnTo>
                  <a:pt x="715316" y="400349"/>
                </a:lnTo>
                <a:lnTo>
                  <a:pt x="736395" y="360228"/>
                </a:lnTo>
                <a:lnTo>
                  <a:pt x="755282" y="318837"/>
                </a:lnTo>
                <a:lnTo>
                  <a:pt x="771900" y="276253"/>
                </a:lnTo>
                <a:lnTo>
                  <a:pt x="786172" y="232553"/>
                </a:lnTo>
                <a:lnTo>
                  <a:pt x="798021" y="187814"/>
                </a:lnTo>
                <a:lnTo>
                  <a:pt x="807371" y="142112"/>
                </a:lnTo>
                <a:lnTo>
                  <a:pt x="814144" y="95524"/>
                </a:lnTo>
                <a:lnTo>
                  <a:pt x="818265" y="48128"/>
                </a:lnTo>
                <a:lnTo>
                  <a:pt x="819656" y="0"/>
                </a:lnTo>
                <a:close/>
              </a:path>
            </a:pathLst>
          </a:custGeom>
          <a:solidFill>
            <a:srgbClr val="FEFA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303" y="3809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6" y="0"/>
                </a:moveTo>
                <a:lnTo>
                  <a:pt x="818265" y="48128"/>
                </a:lnTo>
                <a:lnTo>
                  <a:pt x="814144" y="95524"/>
                </a:lnTo>
                <a:lnTo>
                  <a:pt x="807371" y="142112"/>
                </a:lnTo>
                <a:lnTo>
                  <a:pt x="798021" y="187814"/>
                </a:lnTo>
                <a:lnTo>
                  <a:pt x="786172" y="232553"/>
                </a:lnTo>
                <a:lnTo>
                  <a:pt x="771900" y="276253"/>
                </a:lnTo>
                <a:lnTo>
                  <a:pt x="755282" y="318837"/>
                </a:lnTo>
                <a:lnTo>
                  <a:pt x="736395" y="360228"/>
                </a:lnTo>
                <a:lnTo>
                  <a:pt x="715316" y="400349"/>
                </a:lnTo>
                <a:lnTo>
                  <a:pt x="692122" y="439123"/>
                </a:lnTo>
                <a:lnTo>
                  <a:pt x="666890" y="476473"/>
                </a:lnTo>
                <a:lnTo>
                  <a:pt x="639696" y="512323"/>
                </a:lnTo>
                <a:lnTo>
                  <a:pt x="610617" y="546596"/>
                </a:lnTo>
                <a:lnTo>
                  <a:pt x="579730" y="579215"/>
                </a:lnTo>
                <a:lnTo>
                  <a:pt x="547112" y="610102"/>
                </a:lnTo>
                <a:lnTo>
                  <a:pt x="512840" y="639182"/>
                </a:lnTo>
                <a:lnTo>
                  <a:pt x="476990" y="666377"/>
                </a:lnTo>
                <a:lnTo>
                  <a:pt x="439640" y="691610"/>
                </a:lnTo>
                <a:lnTo>
                  <a:pt x="400865" y="714805"/>
                </a:lnTo>
                <a:lnTo>
                  <a:pt x="360744" y="735885"/>
                </a:lnTo>
                <a:lnTo>
                  <a:pt x="319353" y="754772"/>
                </a:lnTo>
                <a:lnTo>
                  <a:pt x="276769" y="771391"/>
                </a:lnTo>
                <a:lnTo>
                  <a:pt x="233068" y="785664"/>
                </a:lnTo>
                <a:lnTo>
                  <a:pt x="188327" y="797514"/>
                </a:lnTo>
                <a:lnTo>
                  <a:pt x="142624" y="806864"/>
                </a:lnTo>
                <a:lnTo>
                  <a:pt x="96035" y="813638"/>
                </a:lnTo>
                <a:lnTo>
                  <a:pt x="48636" y="817759"/>
                </a:lnTo>
                <a:lnTo>
                  <a:pt x="506" y="819150"/>
                </a:lnTo>
                <a:lnTo>
                  <a:pt x="337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6" y="0"/>
                </a:lnTo>
                <a:lnTo>
                  <a:pt x="819656" y="0"/>
                </a:lnTo>
                <a:close/>
              </a:path>
            </a:pathLst>
          </a:custGeom>
          <a:ln w="3175">
            <a:solidFill>
              <a:srgbClr val="D2C3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28015" y="6095"/>
            <a:ext cx="1784604" cy="17846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69162" y="21335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11" y="708461"/>
                </a:lnTo>
                <a:lnTo>
                  <a:pt x="20983" y="662500"/>
                </a:lnTo>
                <a:lnTo>
                  <a:pt x="32487" y="617462"/>
                </a:lnTo>
                <a:lnTo>
                  <a:pt x="46350" y="573417"/>
                </a:lnTo>
                <a:lnTo>
                  <a:pt x="62501" y="530438"/>
                </a:lnTo>
                <a:lnTo>
                  <a:pt x="80868" y="488596"/>
                </a:lnTo>
                <a:lnTo>
                  <a:pt x="101379" y="447964"/>
                </a:lnTo>
                <a:lnTo>
                  <a:pt x="123961" y="408613"/>
                </a:lnTo>
                <a:lnTo>
                  <a:pt x="148544" y="370615"/>
                </a:lnTo>
                <a:lnTo>
                  <a:pt x="175056" y="334042"/>
                </a:lnTo>
                <a:lnTo>
                  <a:pt x="203423" y="298966"/>
                </a:lnTo>
                <a:lnTo>
                  <a:pt x="233576" y="265459"/>
                </a:lnTo>
                <a:lnTo>
                  <a:pt x="265441" y="233593"/>
                </a:lnTo>
                <a:lnTo>
                  <a:pt x="298947" y="203439"/>
                </a:lnTo>
                <a:lnTo>
                  <a:pt x="334022" y="175070"/>
                </a:lnTo>
                <a:lnTo>
                  <a:pt x="370594" y="148557"/>
                </a:lnTo>
                <a:lnTo>
                  <a:pt x="408592" y="123973"/>
                </a:lnTo>
                <a:lnTo>
                  <a:pt x="447943" y="101388"/>
                </a:lnTo>
                <a:lnTo>
                  <a:pt x="488575" y="80876"/>
                </a:lnTo>
                <a:lnTo>
                  <a:pt x="530418" y="62508"/>
                </a:lnTo>
                <a:lnTo>
                  <a:pt x="573398" y="46355"/>
                </a:lnTo>
                <a:lnTo>
                  <a:pt x="617445" y="32490"/>
                </a:lnTo>
                <a:lnTo>
                  <a:pt x="662485" y="20985"/>
                </a:lnTo>
                <a:lnTo>
                  <a:pt x="708448" y="11912"/>
                </a:lnTo>
                <a:lnTo>
                  <a:pt x="755261" y="5342"/>
                </a:lnTo>
                <a:lnTo>
                  <a:pt x="802853" y="1347"/>
                </a:lnTo>
                <a:lnTo>
                  <a:pt x="851152" y="0"/>
                </a:lnTo>
                <a:lnTo>
                  <a:pt x="899447" y="1347"/>
                </a:lnTo>
                <a:lnTo>
                  <a:pt x="947035" y="5342"/>
                </a:lnTo>
                <a:lnTo>
                  <a:pt x="993846" y="11912"/>
                </a:lnTo>
                <a:lnTo>
                  <a:pt x="1039806" y="20985"/>
                </a:lnTo>
                <a:lnTo>
                  <a:pt x="1084845" y="32490"/>
                </a:lnTo>
                <a:lnTo>
                  <a:pt x="1128890" y="46355"/>
                </a:lnTo>
                <a:lnTo>
                  <a:pt x="1171869" y="62508"/>
                </a:lnTo>
                <a:lnTo>
                  <a:pt x="1213711" y="80876"/>
                </a:lnTo>
                <a:lnTo>
                  <a:pt x="1254344" y="101388"/>
                </a:lnTo>
                <a:lnTo>
                  <a:pt x="1293695" y="123973"/>
                </a:lnTo>
                <a:lnTo>
                  <a:pt x="1331693" y="148557"/>
                </a:lnTo>
                <a:lnTo>
                  <a:pt x="1368266" y="175070"/>
                </a:lnTo>
                <a:lnTo>
                  <a:pt x="1403342" y="203439"/>
                </a:lnTo>
                <a:lnTo>
                  <a:pt x="1436849" y="233593"/>
                </a:lnTo>
                <a:lnTo>
                  <a:pt x="1468715" y="265459"/>
                </a:lnTo>
                <a:lnTo>
                  <a:pt x="1498869" y="298966"/>
                </a:lnTo>
                <a:lnTo>
                  <a:pt x="1527238" y="334042"/>
                </a:lnTo>
                <a:lnTo>
                  <a:pt x="1553751" y="370615"/>
                </a:lnTo>
                <a:lnTo>
                  <a:pt x="1578336" y="408613"/>
                </a:lnTo>
                <a:lnTo>
                  <a:pt x="1600920" y="447964"/>
                </a:lnTo>
                <a:lnTo>
                  <a:pt x="1621432" y="488596"/>
                </a:lnTo>
                <a:lnTo>
                  <a:pt x="1639801" y="530438"/>
                </a:lnTo>
                <a:lnTo>
                  <a:pt x="1655953" y="573417"/>
                </a:lnTo>
                <a:lnTo>
                  <a:pt x="1669818" y="617462"/>
                </a:lnTo>
                <a:lnTo>
                  <a:pt x="1681323" y="662500"/>
                </a:lnTo>
                <a:lnTo>
                  <a:pt x="1690396" y="708461"/>
                </a:lnTo>
                <a:lnTo>
                  <a:pt x="1696966" y="755271"/>
                </a:lnTo>
                <a:lnTo>
                  <a:pt x="1700961" y="802859"/>
                </a:lnTo>
                <a:lnTo>
                  <a:pt x="1702309" y="851154"/>
                </a:lnTo>
                <a:lnTo>
                  <a:pt x="1700961" y="899448"/>
                </a:lnTo>
                <a:lnTo>
                  <a:pt x="1696966" y="947036"/>
                </a:lnTo>
                <a:lnTo>
                  <a:pt x="1690396" y="993846"/>
                </a:lnTo>
                <a:lnTo>
                  <a:pt x="1681323" y="1039807"/>
                </a:lnTo>
                <a:lnTo>
                  <a:pt x="1669818" y="1084845"/>
                </a:lnTo>
                <a:lnTo>
                  <a:pt x="1655953" y="1128890"/>
                </a:lnTo>
                <a:lnTo>
                  <a:pt x="1639801" y="1171869"/>
                </a:lnTo>
                <a:lnTo>
                  <a:pt x="1621432" y="1213711"/>
                </a:lnTo>
                <a:lnTo>
                  <a:pt x="1600920" y="1254343"/>
                </a:lnTo>
                <a:lnTo>
                  <a:pt x="1578336" y="1293694"/>
                </a:lnTo>
                <a:lnTo>
                  <a:pt x="1553751" y="1331692"/>
                </a:lnTo>
                <a:lnTo>
                  <a:pt x="1527238" y="1368265"/>
                </a:lnTo>
                <a:lnTo>
                  <a:pt x="1498869" y="1403341"/>
                </a:lnTo>
                <a:lnTo>
                  <a:pt x="1468715" y="1436848"/>
                </a:lnTo>
                <a:lnTo>
                  <a:pt x="1436849" y="1468714"/>
                </a:lnTo>
                <a:lnTo>
                  <a:pt x="1403342" y="1498868"/>
                </a:lnTo>
                <a:lnTo>
                  <a:pt x="1368266" y="1527237"/>
                </a:lnTo>
                <a:lnTo>
                  <a:pt x="1331693" y="1553750"/>
                </a:lnTo>
                <a:lnTo>
                  <a:pt x="1293695" y="1578335"/>
                </a:lnTo>
                <a:lnTo>
                  <a:pt x="1254344" y="1600919"/>
                </a:lnTo>
                <a:lnTo>
                  <a:pt x="1213711" y="1621431"/>
                </a:lnTo>
                <a:lnTo>
                  <a:pt x="1171869" y="1639799"/>
                </a:lnTo>
                <a:lnTo>
                  <a:pt x="1128890" y="1655952"/>
                </a:lnTo>
                <a:lnTo>
                  <a:pt x="1084845" y="1669817"/>
                </a:lnTo>
                <a:lnTo>
                  <a:pt x="1039806" y="1681322"/>
                </a:lnTo>
                <a:lnTo>
                  <a:pt x="993846" y="1690395"/>
                </a:lnTo>
                <a:lnTo>
                  <a:pt x="947035" y="1696965"/>
                </a:lnTo>
                <a:lnTo>
                  <a:pt x="899447" y="1700960"/>
                </a:lnTo>
                <a:lnTo>
                  <a:pt x="851152" y="1702308"/>
                </a:lnTo>
                <a:lnTo>
                  <a:pt x="802853" y="1700960"/>
                </a:lnTo>
                <a:lnTo>
                  <a:pt x="755261" y="1696965"/>
                </a:lnTo>
                <a:lnTo>
                  <a:pt x="708448" y="1690395"/>
                </a:lnTo>
                <a:lnTo>
                  <a:pt x="662485" y="1681322"/>
                </a:lnTo>
                <a:lnTo>
                  <a:pt x="617445" y="1669817"/>
                </a:lnTo>
                <a:lnTo>
                  <a:pt x="573398" y="1655952"/>
                </a:lnTo>
                <a:lnTo>
                  <a:pt x="530418" y="1639799"/>
                </a:lnTo>
                <a:lnTo>
                  <a:pt x="488575" y="1621431"/>
                </a:lnTo>
                <a:lnTo>
                  <a:pt x="447943" y="1600919"/>
                </a:lnTo>
                <a:lnTo>
                  <a:pt x="408592" y="1578335"/>
                </a:lnTo>
                <a:lnTo>
                  <a:pt x="370594" y="1553750"/>
                </a:lnTo>
                <a:lnTo>
                  <a:pt x="334022" y="1527237"/>
                </a:lnTo>
                <a:lnTo>
                  <a:pt x="298947" y="1498868"/>
                </a:lnTo>
                <a:lnTo>
                  <a:pt x="265441" y="1468714"/>
                </a:lnTo>
                <a:lnTo>
                  <a:pt x="233576" y="1436848"/>
                </a:lnTo>
                <a:lnTo>
                  <a:pt x="203423" y="1403341"/>
                </a:lnTo>
                <a:lnTo>
                  <a:pt x="175056" y="1368265"/>
                </a:lnTo>
                <a:lnTo>
                  <a:pt x="148544" y="1331692"/>
                </a:lnTo>
                <a:lnTo>
                  <a:pt x="123961" y="1293694"/>
                </a:lnTo>
                <a:lnTo>
                  <a:pt x="101379" y="1254343"/>
                </a:lnTo>
                <a:lnTo>
                  <a:pt x="80868" y="1213711"/>
                </a:lnTo>
                <a:lnTo>
                  <a:pt x="62501" y="1171869"/>
                </a:lnTo>
                <a:lnTo>
                  <a:pt x="46350" y="1128890"/>
                </a:lnTo>
                <a:lnTo>
                  <a:pt x="32487" y="1084845"/>
                </a:lnTo>
                <a:lnTo>
                  <a:pt x="20983" y="1039807"/>
                </a:lnTo>
                <a:lnTo>
                  <a:pt x="11911" y="993846"/>
                </a:lnTo>
                <a:lnTo>
                  <a:pt x="5341" y="947036"/>
                </a:lnTo>
                <a:lnTo>
                  <a:pt x="1347" y="899448"/>
                </a:lnTo>
                <a:lnTo>
                  <a:pt x="0" y="851154"/>
                </a:lnTo>
                <a:close/>
              </a:path>
            </a:pathLst>
          </a:custGeom>
          <a:ln w="27432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72212" y="1045463"/>
            <a:ext cx="1155192" cy="11506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8" y="204634"/>
                </a:moveTo>
                <a:lnTo>
                  <a:pt x="149787" y="168741"/>
                </a:lnTo>
                <a:lnTo>
                  <a:pt x="183516" y="136234"/>
                </a:lnTo>
                <a:lnTo>
                  <a:pt x="219451" y="107137"/>
                </a:lnTo>
                <a:lnTo>
                  <a:pt x="257357" y="81474"/>
                </a:lnTo>
                <a:lnTo>
                  <a:pt x="296996" y="59270"/>
                </a:lnTo>
                <a:lnTo>
                  <a:pt x="338136" y="40547"/>
                </a:lnTo>
                <a:lnTo>
                  <a:pt x="380539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5" y="32672"/>
                </a:lnTo>
                <a:lnTo>
                  <a:pt x="780227" y="50083"/>
                </a:lnTo>
                <a:lnTo>
                  <a:pt x="822329" y="71238"/>
                </a:lnTo>
                <a:lnTo>
                  <a:pt x="863107" y="96162"/>
                </a:lnTo>
                <a:lnTo>
                  <a:pt x="902325" y="124878"/>
                </a:lnTo>
                <a:lnTo>
                  <a:pt x="939021" y="156757"/>
                </a:lnTo>
                <a:lnTo>
                  <a:pt x="972364" y="190998"/>
                </a:lnTo>
                <a:lnTo>
                  <a:pt x="1002324" y="227366"/>
                </a:lnTo>
                <a:lnTo>
                  <a:pt x="1028874" y="265625"/>
                </a:lnTo>
                <a:lnTo>
                  <a:pt x="1051984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5" y="611617"/>
                </a:lnTo>
                <a:lnTo>
                  <a:pt x="1109608" y="656333"/>
                </a:lnTo>
                <a:lnTo>
                  <a:pt x="1100474" y="700593"/>
                </a:lnTo>
                <a:lnTo>
                  <a:pt x="1087614" y="744160"/>
                </a:lnTo>
                <a:lnTo>
                  <a:pt x="1070999" y="786801"/>
                </a:lnTo>
                <a:lnTo>
                  <a:pt x="1050601" y="828281"/>
                </a:lnTo>
                <a:lnTo>
                  <a:pt x="1026391" y="868365"/>
                </a:lnTo>
                <a:lnTo>
                  <a:pt x="998340" y="906817"/>
                </a:lnTo>
                <a:lnTo>
                  <a:pt x="967051" y="942710"/>
                </a:lnTo>
                <a:lnTo>
                  <a:pt x="933321" y="975218"/>
                </a:lnTo>
                <a:lnTo>
                  <a:pt x="897386" y="1004315"/>
                </a:lnTo>
                <a:lnTo>
                  <a:pt x="859482" y="1029978"/>
                </a:lnTo>
                <a:lnTo>
                  <a:pt x="819843" y="1052184"/>
                </a:lnTo>
                <a:lnTo>
                  <a:pt x="778704" y="1070908"/>
                </a:lnTo>
                <a:lnTo>
                  <a:pt x="736301" y="1086127"/>
                </a:lnTo>
                <a:lnTo>
                  <a:pt x="692870" y="1097817"/>
                </a:lnTo>
                <a:lnTo>
                  <a:pt x="648645" y="1105955"/>
                </a:lnTo>
                <a:lnTo>
                  <a:pt x="603861" y="1110515"/>
                </a:lnTo>
                <a:lnTo>
                  <a:pt x="558755" y="1111476"/>
                </a:lnTo>
                <a:lnTo>
                  <a:pt x="513561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7" y="1040304"/>
                </a:lnTo>
                <a:lnTo>
                  <a:pt x="253727" y="1015397"/>
                </a:lnTo>
                <a:lnTo>
                  <a:pt x="214506" y="986700"/>
                </a:lnTo>
                <a:lnTo>
                  <a:pt x="177810" y="954821"/>
                </a:lnTo>
                <a:lnTo>
                  <a:pt x="144467" y="920580"/>
                </a:lnTo>
                <a:lnTo>
                  <a:pt x="114506" y="884212"/>
                </a:lnTo>
                <a:lnTo>
                  <a:pt x="87954" y="845952"/>
                </a:lnTo>
                <a:lnTo>
                  <a:pt x="64842" y="806035"/>
                </a:lnTo>
                <a:lnTo>
                  <a:pt x="45197" y="764695"/>
                </a:lnTo>
                <a:lnTo>
                  <a:pt x="29049" y="722168"/>
                </a:lnTo>
                <a:lnTo>
                  <a:pt x="16426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5"/>
                </a:lnTo>
                <a:lnTo>
                  <a:pt x="1767" y="499929"/>
                </a:lnTo>
                <a:lnTo>
                  <a:pt x="7204" y="455204"/>
                </a:lnTo>
                <a:lnTo>
                  <a:pt x="16339" y="410935"/>
                </a:lnTo>
                <a:lnTo>
                  <a:pt x="29201" y="367355"/>
                </a:lnTo>
                <a:lnTo>
                  <a:pt x="45819" y="324701"/>
                </a:lnTo>
                <a:lnTo>
                  <a:pt x="66222" y="283206"/>
                </a:lnTo>
                <a:lnTo>
                  <a:pt x="90439" y="243105"/>
                </a:lnTo>
                <a:lnTo>
                  <a:pt x="118498" y="204634"/>
                </a:lnTo>
                <a:close/>
              </a:path>
              <a:path w="1116965" h="1111885">
                <a:moveTo>
                  <a:pt x="220480" y="286041"/>
                </a:moveTo>
                <a:lnTo>
                  <a:pt x="193859" y="323455"/>
                </a:lnTo>
                <a:lnTo>
                  <a:pt x="171958" y="362810"/>
                </a:lnTo>
                <a:lnTo>
                  <a:pt x="154731" y="403741"/>
                </a:lnTo>
                <a:lnTo>
                  <a:pt x="142133" y="445881"/>
                </a:lnTo>
                <a:lnTo>
                  <a:pt x="134118" y="488865"/>
                </a:lnTo>
                <a:lnTo>
                  <a:pt x="130640" y="532328"/>
                </a:lnTo>
                <a:lnTo>
                  <a:pt x="131652" y="575904"/>
                </a:lnTo>
                <a:lnTo>
                  <a:pt x="137109" y="619227"/>
                </a:lnTo>
                <a:lnTo>
                  <a:pt x="146964" y="661933"/>
                </a:lnTo>
                <a:lnTo>
                  <a:pt x="161173" y="703655"/>
                </a:lnTo>
                <a:lnTo>
                  <a:pt x="179688" y="744028"/>
                </a:lnTo>
                <a:lnTo>
                  <a:pt x="202465" y="782686"/>
                </a:lnTo>
                <a:lnTo>
                  <a:pt x="229456" y="819265"/>
                </a:lnTo>
                <a:lnTo>
                  <a:pt x="260617" y="853397"/>
                </a:lnTo>
                <a:lnTo>
                  <a:pt x="295900" y="884719"/>
                </a:lnTo>
                <a:lnTo>
                  <a:pt x="334263" y="912179"/>
                </a:lnTo>
                <a:lnTo>
                  <a:pt x="374452" y="934995"/>
                </a:lnTo>
                <a:lnTo>
                  <a:pt x="416099" y="953204"/>
                </a:lnTo>
                <a:lnTo>
                  <a:pt x="458840" y="966841"/>
                </a:lnTo>
                <a:lnTo>
                  <a:pt x="502307" y="975943"/>
                </a:lnTo>
                <a:lnTo>
                  <a:pt x="546135" y="980546"/>
                </a:lnTo>
                <a:lnTo>
                  <a:pt x="589956" y="980687"/>
                </a:lnTo>
                <a:lnTo>
                  <a:pt x="633405" y="976403"/>
                </a:lnTo>
                <a:lnTo>
                  <a:pt x="676116" y="967728"/>
                </a:lnTo>
                <a:lnTo>
                  <a:pt x="717722" y="954701"/>
                </a:lnTo>
                <a:lnTo>
                  <a:pt x="757857" y="937356"/>
                </a:lnTo>
                <a:lnTo>
                  <a:pt x="796154" y="915731"/>
                </a:lnTo>
                <a:lnTo>
                  <a:pt x="832247" y="889862"/>
                </a:lnTo>
                <a:lnTo>
                  <a:pt x="865771" y="859785"/>
                </a:lnTo>
                <a:lnTo>
                  <a:pt x="896357" y="825537"/>
                </a:lnTo>
                <a:lnTo>
                  <a:pt x="922981" y="788101"/>
                </a:lnTo>
                <a:lnTo>
                  <a:pt x="944884" y="748730"/>
                </a:lnTo>
                <a:lnTo>
                  <a:pt x="962112" y="707789"/>
                </a:lnTo>
                <a:lnTo>
                  <a:pt x="974710" y="665643"/>
                </a:lnTo>
                <a:lnTo>
                  <a:pt x="982726" y="622657"/>
                </a:lnTo>
                <a:lnTo>
                  <a:pt x="986204" y="579196"/>
                </a:lnTo>
                <a:lnTo>
                  <a:pt x="985192" y="535624"/>
                </a:lnTo>
                <a:lnTo>
                  <a:pt x="979735" y="492307"/>
                </a:lnTo>
                <a:lnTo>
                  <a:pt x="969879" y="449609"/>
                </a:lnTo>
                <a:lnTo>
                  <a:pt x="955670" y="407895"/>
                </a:lnTo>
                <a:lnTo>
                  <a:pt x="937155" y="367530"/>
                </a:lnTo>
                <a:lnTo>
                  <a:pt x="914379" y="328880"/>
                </a:lnTo>
                <a:lnTo>
                  <a:pt x="887388" y="292308"/>
                </a:lnTo>
                <a:lnTo>
                  <a:pt x="856228" y="258179"/>
                </a:lnTo>
                <a:lnTo>
                  <a:pt x="820946" y="226859"/>
                </a:lnTo>
                <a:lnTo>
                  <a:pt x="782581" y="199399"/>
                </a:lnTo>
                <a:lnTo>
                  <a:pt x="742391" y="176583"/>
                </a:lnTo>
                <a:lnTo>
                  <a:pt x="700742" y="158375"/>
                </a:lnTo>
                <a:lnTo>
                  <a:pt x="658000" y="144737"/>
                </a:lnTo>
                <a:lnTo>
                  <a:pt x="614532" y="135635"/>
                </a:lnTo>
                <a:lnTo>
                  <a:pt x="570704" y="131032"/>
                </a:lnTo>
                <a:lnTo>
                  <a:pt x="526882" y="130891"/>
                </a:lnTo>
                <a:lnTo>
                  <a:pt x="483432" y="135175"/>
                </a:lnTo>
                <a:lnTo>
                  <a:pt x="440721" y="143850"/>
                </a:lnTo>
                <a:lnTo>
                  <a:pt x="399115" y="156877"/>
                </a:lnTo>
                <a:lnTo>
                  <a:pt x="358981" y="174222"/>
                </a:lnTo>
                <a:lnTo>
                  <a:pt x="320684" y="195847"/>
                </a:lnTo>
                <a:lnTo>
                  <a:pt x="284590" y="221716"/>
                </a:lnTo>
                <a:lnTo>
                  <a:pt x="251067" y="251793"/>
                </a:lnTo>
                <a:lnTo>
                  <a:pt x="220480" y="286041"/>
                </a:lnTo>
                <a:close/>
              </a:path>
            </a:pathLst>
          </a:custGeom>
          <a:ln w="7349">
            <a:solidFill>
              <a:srgbClr val="C6B7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13460" y="0"/>
            <a:ext cx="8130540" cy="6858000"/>
          </a:xfrm>
          <a:custGeom>
            <a:avLst/>
            <a:gdLst/>
            <a:ahLst/>
            <a:cxnLst/>
            <a:rect l="l" t="t" r="r" b="b"/>
            <a:pathLst>
              <a:path w="8130540" h="6858000">
                <a:moveTo>
                  <a:pt x="8130540" y="0"/>
                </a:moveTo>
                <a:lnTo>
                  <a:pt x="0" y="0"/>
                </a:lnTo>
                <a:lnTo>
                  <a:pt x="0" y="6858000"/>
                </a:lnTo>
                <a:lnTo>
                  <a:pt x="8130540" y="6858000"/>
                </a:lnTo>
                <a:lnTo>
                  <a:pt x="81305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014982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73154" y="0"/>
                </a:moveTo>
                <a:lnTo>
                  <a:pt x="0" y="0"/>
                </a:lnTo>
                <a:lnTo>
                  <a:pt x="0" y="6858000"/>
                </a:lnTo>
                <a:lnTo>
                  <a:pt x="73154" y="6858000"/>
                </a:lnTo>
                <a:lnTo>
                  <a:pt x="731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21764" y="486283"/>
            <a:ext cx="5300471" cy="680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0" i="0">
                <a:solidFill>
                  <a:srgbClr val="562213"/>
                </a:solidFill>
                <a:latin typeface="DejaVu Sans"/>
                <a:cs typeface="DejaVu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3480" y="1464690"/>
            <a:ext cx="8537039" cy="4568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DejaVu Sans"/>
                <a:cs typeface="DejaVu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ady.gov/plan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21895" y="297179"/>
            <a:ext cx="7442200" cy="1876425"/>
            <a:chOff x="921895" y="297179"/>
            <a:chExt cx="7442200" cy="1876425"/>
          </a:xfrm>
        </p:grpSpPr>
        <p:sp>
          <p:nvSpPr>
            <p:cNvPr id="3" name="object 3"/>
            <p:cNvSpPr/>
            <p:nvPr/>
          </p:nvSpPr>
          <p:spPr>
            <a:xfrm>
              <a:off x="922784" y="1415033"/>
              <a:ext cx="210308" cy="2103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21895" y="1339595"/>
              <a:ext cx="304923" cy="2866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59764" y="297179"/>
              <a:ext cx="7203948" cy="12207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59764" y="952499"/>
              <a:ext cx="5995416" cy="122072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11553" y="443611"/>
            <a:ext cx="6348095" cy="1336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-590" dirty="0"/>
              <a:t>Emergency </a:t>
            </a:r>
            <a:r>
              <a:rPr spc="-515" dirty="0"/>
              <a:t>Preparedness </a:t>
            </a:r>
            <a:r>
              <a:rPr spc="-470" dirty="0"/>
              <a:t>for  </a:t>
            </a:r>
            <a:r>
              <a:rPr spc="-515" dirty="0"/>
              <a:t>Self </a:t>
            </a:r>
            <a:r>
              <a:rPr spc="-420" dirty="0"/>
              <a:t>Determination</a:t>
            </a:r>
            <a:r>
              <a:rPr spc="-60" dirty="0"/>
              <a:t> </a:t>
            </a:r>
            <a:r>
              <a:rPr spc="-540" dirty="0"/>
              <a:t>Staff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38986" y="2296795"/>
            <a:ext cx="547624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600" i="1" spc="-80" dirty="0">
                <a:solidFill>
                  <a:srgbClr val="310D03"/>
                </a:solidFill>
                <a:latin typeface="Nimbus Roman No9 L"/>
                <a:cs typeface="Nimbus Roman No9 L"/>
              </a:rPr>
              <a:t>Northpointe Behavioral Healthcare System</a:t>
            </a:r>
            <a:endParaRPr sz="2600" dirty="0">
              <a:latin typeface="Nimbus Roman No9 L"/>
              <a:cs typeface="Nimbus Roman No9 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6339" y="387095"/>
            <a:ext cx="7414260" cy="11079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4602" y="518286"/>
            <a:ext cx="6780530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spc="-350" dirty="0"/>
              <a:t>Additional </a:t>
            </a:r>
            <a:r>
              <a:rPr sz="3900" spc="-330" dirty="0"/>
              <a:t>Fire </a:t>
            </a:r>
            <a:r>
              <a:rPr sz="3900" spc="-540" dirty="0"/>
              <a:t>Safety</a:t>
            </a:r>
            <a:r>
              <a:rPr sz="3900" spc="-445" dirty="0"/>
              <a:t> Information</a:t>
            </a:r>
            <a:endParaRPr sz="3900"/>
          </a:p>
        </p:txBody>
      </p:sp>
      <p:sp>
        <p:nvSpPr>
          <p:cNvPr id="4" name="object 4"/>
          <p:cNvSpPr txBox="1"/>
          <p:nvPr/>
        </p:nvSpPr>
        <p:spPr>
          <a:xfrm>
            <a:off x="1304289" y="1384757"/>
            <a:ext cx="7499350" cy="502285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295910" marR="125095" indent="-283845">
              <a:lnSpc>
                <a:spcPct val="80000"/>
              </a:lnSpc>
              <a:spcBef>
                <a:spcPts val="750"/>
              </a:spcBef>
              <a:buClr>
                <a:srgbClr val="3890A6"/>
              </a:buClr>
              <a:buSzPct val="79629"/>
              <a:buChar char=""/>
              <a:tabLst>
                <a:tab pos="295910" algn="l"/>
                <a:tab pos="296545" algn="l"/>
              </a:tabLst>
            </a:pPr>
            <a:r>
              <a:rPr sz="2700" spc="-140" dirty="0">
                <a:latin typeface="DejaVu Sans"/>
                <a:cs typeface="DejaVu Sans"/>
              </a:rPr>
              <a:t>It </a:t>
            </a:r>
            <a:r>
              <a:rPr sz="2700" spc="-265" dirty="0">
                <a:latin typeface="DejaVu Sans"/>
                <a:cs typeface="DejaVu Sans"/>
              </a:rPr>
              <a:t>is </a:t>
            </a:r>
            <a:r>
              <a:rPr sz="2700" spc="-350" dirty="0">
                <a:latin typeface="DejaVu Sans"/>
                <a:cs typeface="DejaVu Sans"/>
              </a:rPr>
              <a:t>recommended </a:t>
            </a:r>
            <a:r>
              <a:rPr sz="2700" spc="-295" dirty="0">
                <a:latin typeface="DejaVu Sans"/>
                <a:cs typeface="DejaVu Sans"/>
              </a:rPr>
              <a:t>that </a:t>
            </a:r>
            <a:r>
              <a:rPr sz="2700" spc="-360" dirty="0">
                <a:latin typeface="DejaVu Sans"/>
                <a:cs typeface="DejaVu Sans"/>
              </a:rPr>
              <a:t>smoke </a:t>
            </a:r>
            <a:r>
              <a:rPr sz="2700" spc="-254" dirty="0">
                <a:latin typeface="DejaVu Sans"/>
                <a:cs typeface="DejaVu Sans"/>
              </a:rPr>
              <a:t>detectors </a:t>
            </a:r>
            <a:r>
              <a:rPr sz="2700" spc="-365" dirty="0">
                <a:latin typeface="DejaVu Sans"/>
                <a:cs typeface="DejaVu Sans"/>
              </a:rPr>
              <a:t>be </a:t>
            </a:r>
            <a:r>
              <a:rPr sz="2700" spc="-509" dirty="0">
                <a:latin typeface="DejaVu Sans"/>
                <a:cs typeface="DejaVu Sans"/>
              </a:rPr>
              <a:t>tested  </a:t>
            </a:r>
            <a:r>
              <a:rPr sz="2700" spc="-335" dirty="0">
                <a:latin typeface="DejaVu Sans"/>
                <a:cs typeface="DejaVu Sans"/>
              </a:rPr>
              <a:t>at </a:t>
            </a:r>
            <a:r>
              <a:rPr sz="2700" spc="-355" dirty="0">
                <a:latin typeface="DejaVu Sans"/>
                <a:cs typeface="DejaVu Sans"/>
              </a:rPr>
              <a:t>minimal </a:t>
            </a:r>
            <a:r>
              <a:rPr sz="2700" spc="-265" dirty="0">
                <a:latin typeface="DejaVu Sans"/>
                <a:cs typeface="DejaVu Sans"/>
              </a:rPr>
              <a:t>on </a:t>
            </a:r>
            <a:r>
              <a:rPr sz="2700" spc="-434" dirty="0">
                <a:latin typeface="DejaVu Sans"/>
                <a:cs typeface="DejaVu Sans"/>
              </a:rPr>
              <a:t>an </a:t>
            </a:r>
            <a:r>
              <a:rPr sz="2700" spc="-380" dirty="0">
                <a:latin typeface="DejaVu Sans"/>
                <a:cs typeface="DejaVu Sans"/>
              </a:rPr>
              <a:t>annual </a:t>
            </a:r>
            <a:r>
              <a:rPr sz="2700" spc="-355" dirty="0">
                <a:latin typeface="DejaVu Sans"/>
                <a:cs typeface="DejaVu Sans"/>
              </a:rPr>
              <a:t>basis </a:t>
            </a:r>
            <a:r>
              <a:rPr sz="2700" spc="-405" dirty="0">
                <a:latin typeface="DejaVu Sans"/>
                <a:cs typeface="DejaVu Sans"/>
              </a:rPr>
              <a:t>and </a:t>
            </a:r>
            <a:r>
              <a:rPr sz="2700" spc="-345" dirty="0">
                <a:latin typeface="DejaVu Sans"/>
                <a:cs typeface="DejaVu Sans"/>
              </a:rPr>
              <a:t>educate  </a:t>
            </a:r>
            <a:r>
              <a:rPr sz="2700" spc="-305" dirty="0">
                <a:latin typeface="DejaVu Sans"/>
                <a:cs typeface="DejaVu Sans"/>
              </a:rPr>
              <a:t>individuals </a:t>
            </a:r>
            <a:r>
              <a:rPr sz="2700" spc="-165" dirty="0">
                <a:latin typeface="DejaVu Sans"/>
                <a:cs typeface="DejaVu Sans"/>
              </a:rPr>
              <a:t>to </a:t>
            </a:r>
            <a:r>
              <a:rPr sz="2700" spc="-229" dirty="0">
                <a:latin typeface="DejaVu Sans"/>
                <a:cs typeface="DejaVu Sans"/>
              </a:rPr>
              <a:t>not </a:t>
            </a:r>
            <a:r>
              <a:rPr sz="2700" spc="-340" dirty="0">
                <a:latin typeface="DejaVu Sans"/>
                <a:cs typeface="DejaVu Sans"/>
              </a:rPr>
              <a:t>remove </a:t>
            </a:r>
            <a:r>
              <a:rPr sz="2700" spc="-300" dirty="0">
                <a:latin typeface="DejaVu Sans"/>
                <a:cs typeface="DejaVu Sans"/>
              </a:rPr>
              <a:t>the </a:t>
            </a:r>
            <a:r>
              <a:rPr sz="2700" spc="-280" dirty="0">
                <a:latin typeface="DejaVu Sans"/>
                <a:cs typeface="DejaVu Sans"/>
              </a:rPr>
              <a:t>batteries from </a:t>
            </a:r>
            <a:r>
              <a:rPr sz="2700" spc="-505" dirty="0">
                <a:latin typeface="DejaVu Sans"/>
                <a:cs typeface="DejaVu Sans"/>
              </a:rPr>
              <a:t>a  </a:t>
            </a:r>
            <a:r>
              <a:rPr sz="2700" spc="-365" dirty="0">
                <a:latin typeface="DejaVu Sans"/>
                <a:cs typeface="DejaVu Sans"/>
              </a:rPr>
              <a:t>smoke</a:t>
            </a:r>
            <a:r>
              <a:rPr sz="2700" spc="70" dirty="0">
                <a:latin typeface="DejaVu Sans"/>
                <a:cs typeface="DejaVu Sans"/>
              </a:rPr>
              <a:t> </a:t>
            </a:r>
            <a:r>
              <a:rPr sz="2700" spc="-275" dirty="0">
                <a:latin typeface="DejaVu Sans"/>
                <a:cs typeface="DejaVu Sans"/>
              </a:rPr>
              <a:t>detector.</a:t>
            </a:r>
            <a:endParaRPr sz="27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3890A6"/>
              </a:buClr>
              <a:buFont typeface="DejaVu Sans"/>
              <a:buChar char=""/>
            </a:pPr>
            <a:endParaRPr sz="3250">
              <a:latin typeface="DejaVu Sans"/>
              <a:cs typeface="DejaVu Sans"/>
            </a:endParaRPr>
          </a:p>
          <a:p>
            <a:pPr marL="295910" marR="5080" indent="-283845">
              <a:lnSpc>
                <a:spcPct val="80000"/>
              </a:lnSpc>
              <a:buClr>
                <a:srgbClr val="3890A6"/>
              </a:buClr>
              <a:buSzPct val="79629"/>
              <a:buChar char=""/>
              <a:tabLst>
                <a:tab pos="295910" algn="l"/>
                <a:tab pos="296545" algn="l"/>
              </a:tabLst>
            </a:pPr>
            <a:r>
              <a:rPr sz="2700" spc="-215" dirty="0">
                <a:latin typeface="DejaVu Sans"/>
                <a:cs typeface="DejaVu Sans"/>
              </a:rPr>
              <a:t>Another </a:t>
            </a:r>
            <a:r>
              <a:rPr sz="2700" spc="-265" dirty="0">
                <a:latin typeface="DejaVu Sans"/>
                <a:cs typeface="DejaVu Sans"/>
              </a:rPr>
              <a:t>overlooked, </a:t>
            </a:r>
            <a:r>
              <a:rPr sz="2700" spc="-295" dirty="0">
                <a:latin typeface="DejaVu Sans"/>
                <a:cs typeface="DejaVu Sans"/>
              </a:rPr>
              <a:t>but </a:t>
            </a:r>
            <a:r>
              <a:rPr sz="2700" spc="-360" dirty="0">
                <a:latin typeface="DejaVu Sans"/>
                <a:cs typeface="DejaVu Sans"/>
              </a:rPr>
              <a:t>heavily </a:t>
            </a:r>
            <a:r>
              <a:rPr sz="2700" spc="-355" dirty="0">
                <a:latin typeface="DejaVu Sans"/>
                <a:cs typeface="DejaVu Sans"/>
              </a:rPr>
              <a:t>advisable </a:t>
            </a:r>
            <a:r>
              <a:rPr sz="2700" spc="-275" dirty="0">
                <a:latin typeface="DejaVu Sans"/>
                <a:cs typeface="DejaVu Sans"/>
              </a:rPr>
              <a:t>action </a:t>
            </a:r>
            <a:r>
              <a:rPr sz="2700" spc="-505" dirty="0">
                <a:latin typeface="DejaVu Sans"/>
                <a:cs typeface="DejaVu Sans"/>
              </a:rPr>
              <a:t>a  </a:t>
            </a:r>
            <a:r>
              <a:rPr sz="2700" spc="-280" dirty="0">
                <a:latin typeface="DejaVu Sans"/>
                <a:cs typeface="DejaVu Sans"/>
              </a:rPr>
              <a:t>person </a:t>
            </a:r>
            <a:r>
              <a:rPr sz="2700" spc="-390" dirty="0">
                <a:latin typeface="DejaVu Sans"/>
                <a:cs typeface="DejaVu Sans"/>
              </a:rPr>
              <a:t>can </a:t>
            </a:r>
            <a:r>
              <a:rPr sz="2700" spc="-350" dirty="0">
                <a:latin typeface="DejaVu Sans"/>
                <a:cs typeface="DejaVu Sans"/>
              </a:rPr>
              <a:t>take </a:t>
            </a:r>
            <a:r>
              <a:rPr sz="2700" spc="-265" dirty="0">
                <a:latin typeface="DejaVu Sans"/>
                <a:cs typeface="DejaVu Sans"/>
              </a:rPr>
              <a:t>in </a:t>
            </a:r>
            <a:r>
              <a:rPr sz="2700" spc="-300" dirty="0">
                <a:latin typeface="DejaVu Sans"/>
                <a:cs typeface="DejaVu Sans"/>
              </a:rPr>
              <a:t>the </a:t>
            </a:r>
            <a:r>
              <a:rPr sz="2700" spc="-350" dirty="0">
                <a:latin typeface="DejaVu Sans"/>
                <a:cs typeface="DejaVu Sans"/>
              </a:rPr>
              <a:t>event </a:t>
            </a:r>
            <a:r>
              <a:rPr sz="2700" spc="-220" dirty="0">
                <a:latin typeface="DejaVu Sans"/>
                <a:cs typeface="DejaVu Sans"/>
              </a:rPr>
              <a:t>of </a:t>
            </a:r>
            <a:r>
              <a:rPr sz="2700" spc="-505" dirty="0">
                <a:latin typeface="DejaVu Sans"/>
                <a:cs typeface="DejaVu Sans"/>
              </a:rPr>
              <a:t>a </a:t>
            </a:r>
            <a:r>
              <a:rPr sz="2700" spc="-225" dirty="0">
                <a:latin typeface="DejaVu Sans"/>
                <a:cs typeface="DejaVu Sans"/>
              </a:rPr>
              <a:t>fire </a:t>
            </a:r>
            <a:r>
              <a:rPr sz="2700" spc="-270" dirty="0">
                <a:latin typeface="DejaVu Sans"/>
                <a:cs typeface="DejaVu Sans"/>
              </a:rPr>
              <a:t>is </a:t>
            </a:r>
            <a:r>
              <a:rPr sz="2700" spc="-300" dirty="0">
                <a:latin typeface="DejaVu Sans"/>
                <a:cs typeface="DejaVu Sans"/>
              </a:rPr>
              <a:t>closing </a:t>
            </a:r>
            <a:r>
              <a:rPr sz="2700" spc="-395" dirty="0">
                <a:latin typeface="DejaVu Sans"/>
                <a:cs typeface="DejaVu Sans"/>
              </a:rPr>
              <a:t>the  </a:t>
            </a:r>
            <a:r>
              <a:rPr sz="2700" spc="-175" dirty="0">
                <a:latin typeface="DejaVu Sans"/>
                <a:cs typeface="DejaVu Sans"/>
              </a:rPr>
              <a:t>door </a:t>
            </a:r>
            <a:r>
              <a:rPr sz="2700" spc="-160" dirty="0">
                <a:latin typeface="DejaVu Sans"/>
                <a:cs typeface="DejaVu Sans"/>
              </a:rPr>
              <a:t>to </a:t>
            </a:r>
            <a:r>
              <a:rPr sz="2700" spc="-434" dirty="0">
                <a:latin typeface="DejaVu Sans"/>
                <a:cs typeface="DejaVu Sans"/>
              </a:rPr>
              <a:t>an </a:t>
            </a:r>
            <a:r>
              <a:rPr sz="2700" spc="-370" dirty="0">
                <a:latin typeface="DejaVu Sans"/>
                <a:cs typeface="DejaVu Sans"/>
              </a:rPr>
              <a:t>area </a:t>
            </a:r>
            <a:r>
              <a:rPr sz="2700" spc="-330" dirty="0">
                <a:latin typeface="DejaVu Sans"/>
                <a:cs typeface="DejaVu Sans"/>
              </a:rPr>
              <a:t>you </a:t>
            </a:r>
            <a:r>
              <a:rPr sz="2700" spc="-325" dirty="0">
                <a:latin typeface="DejaVu Sans"/>
                <a:cs typeface="DejaVu Sans"/>
              </a:rPr>
              <a:t>are </a:t>
            </a:r>
            <a:r>
              <a:rPr sz="2700" spc="-310" dirty="0">
                <a:latin typeface="DejaVu Sans"/>
                <a:cs typeface="DejaVu Sans"/>
              </a:rPr>
              <a:t>trapped </a:t>
            </a:r>
            <a:r>
              <a:rPr sz="2700" spc="-265" dirty="0">
                <a:latin typeface="DejaVu Sans"/>
                <a:cs typeface="DejaVu Sans"/>
              </a:rPr>
              <a:t>in </a:t>
            </a:r>
            <a:r>
              <a:rPr sz="2700" spc="-355" dirty="0">
                <a:latin typeface="DejaVu Sans"/>
                <a:cs typeface="DejaVu Sans"/>
              </a:rPr>
              <a:t>(because </a:t>
            </a:r>
            <a:r>
              <a:rPr sz="2700" spc="-300" dirty="0">
                <a:latin typeface="DejaVu Sans"/>
                <a:cs typeface="DejaVu Sans"/>
              </a:rPr>
              <a:t>the  </a:t>
            </a:r>
            <a:r>
              <a:rPr sz="2700" spc="-235" dirty="0">
                <a:latin typeface="DejaVu Sans"/>
                <a:cs typeface="DejaVu Sans"/>
              </a:rPr>
              <a:t>exit </a:t>
            </a:r>
            <a:r>
              <a:rPr sz="2700" spc="-350" dirty="0">
                <a:latin typeface="DejaVu Sans"/>
                <a:cs typeface="DejaVu Sans"/>
              </a:rPr>
              <a:t>path </a:t>
            </a:r>
            <a:r>
              <a:rPr sz="2700" spc="-275" dirty="0">
                <a:latin typeface="DejaVu Sans"/>
                <a:cs typeface="DejaVu Sans"/>
              </a:rPr>
              <a:t>is </a:t>
            </a:r>
            <a:r>
              <a:rPr sz="2700" spc="-165" dirty="0">
                <a:latin typeface="DejaVu Sans"/>
                <a:cs typeface="DejaVu Sans"/>
              </a:rPr>
              <a:t>to </a:t>
            </a:r>
            <a:r>
              <a:rPr sz="2700" spc="-335" dirty="0">
                <a:latin typeface="DejaVu Sans"/>
                <a:cs typeface="DejaVu Sans"/>
              </a:rPr>
              <a:t>dangerous) </a:t>
            </a:r>
            <a:r>
              <a:rPr sz="2700" spc="-105" dirty="0">
                <a:latin typeface="DejaVu Sans"/>
                <a:cs typeface="DejaVu Sans"/>
              </a:rPr>
              <a:t>or </a:t>
            </a:r>
            <a:r>
              <a:rPr sz="2700" spc="-295" dirty="0">
                <a:latin typeface="DejaVu Sans"/>
                <a:cs typeface="DejaVu Sans"/>
              </a:rPr>
              <a:t>the </a:t>
            </a:r>
            <a:r>
              <a:rPr sz="2700" spc="-250" dirty="0">
                <a:latin typeface="DejaVu Sans"/>
                <a:cs typeface="DejaVu Sans"/>
              </a:rPr>
              <a:t>room </a:t>
            </a:r>
            <a:r>
              <a:rPr sz="2700" spc="-300" dirty="0">
                <a:latin typeface="DejaVu Sans"/>
                <a:cs typeface="DejaVu Sans"/>
              </a:rPr>
              <a:t>the </a:t>
            </a:r>
            <a:r>
              <a:rPr sz="2700" spc="-229" dirty="0">
                <a:latin typeface="DejaVu Sans"/>
                <a:cs typeface="DejaVu Sans"/>
              </a:rPr>
              <a:t>fire </a:t>
            </a:r>
            <a:r>
              <a:rPr sz="2700" spc="-270" dirty="0">
                <a:latin typeface="DejaVu Sans"/>
                <a:cs typeface="DejaVu Sans"/>
              </a:rPr>
              <a:t>is  </a:t>
            </a:r>
            <a:r>
              <a:rPr sz="2700" spc="-900" dirty="0">
                <a:latin typeface="DejaVu Sans"/>
                <a:cs typeface="DejaVu Sans"/>
              </a:rPr>
              <a:t>in.</a:t>
            </a:r>
            <a:endParaRPr sz="27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3890A6"/>
              </a:buClr>
              <a:buFont typeface="DejaVu Sans"/>
              <a:buChar char=""/>
            </a:pPr>
            <a:endParaRPr sz="3250">
              <a:latin typeface="DejaVu Sans"/>
              <a:cs typeface="DejaVu Sans"/>
            </a:endParaRPr>
          </a:p>
          <a:p>
            <a:pPr marL="295910" marR="43180" indent="-283845">
              <a:lnSpc>
                <a:spcPct val="80000"/>
              </a:lnSpc>
              <a:buClr>
                <a:srgbClr val="3890A6"/>
              </a:buClr>
              <a:buSzPct val="79629"/>
              <a:buChar char=""/>
              <a:tabLst>
                <a:tab pos="295910" algn="l"/>
                <a:tab pos="296545" algn="l"/>
              </a:tabLst>
            </a:pPr>
            <a:r>
              <a:rPr sz="2700" spc="-375" dirty="0">
                <a:latin typeface="DejaVu Sans"/>
                <a:cs typeface="DejaVu Sans"/>
              </a:rPr>
              <a:t>By </a:t>
            </a:r>
            <a:r>
              <a:rPr sz="2700" spc="-295" dirty="0">
                <a:latin typeface="DejaVu Sans"/>
                <a:cs typeface="DejaVu Sans"/>
              </a:rPr>
              <a:t>closing </a:t>
            </a:r>
            <a:r>
              <a:rPr sz="2700" spc="-300" dirty="0">
                <a:latin typeface="DejaVu Sans"/>
                <a:cs typeface="DejaVu Sans"/>
              </a:rPr>
              <a:t>the </a:t>
            </a:r>
            <a:r>
              <a:rPr sz="2700" spc="-250" dirty="0">
                <a:latin typeface="DejaVu Sans"/>
                <a:cs typeface="DejaVu Sans"/>
              </a:rPr>
              <a:t>door, </a:t>
            </a:r>
            <a:r>
              <a:rPr sz="2700" spc="-325" dirty="0">
                <a:latin typeface="DejaVu Sans"/>
                <a:cs typeface="DejaVu Sans"/>
              </a:rPr>
              <a:t>you </a:t>
            </a:r>
            <a:r>
              <a:rPr sz="2700" spc="-300" dirty="0">
                <a:latin typeface="DejaVu Sans"/>
                <a:cs typeface="DejaVu Sans"/>
              </a:rPr>
              <a:t>create </a:t>
            </a:r>
            <a:r>
              <a:rPr sz="2700" spc="-505" dirty="0">
                <a:latin typeface="DejaVu Sans"/>
                <a:cs typeface="DejaVu Sans"/>
              </a:rPr>
              <a:t>a </a:t>
            </a:r>
            <a:r>
              <a:rPr sz="2700" spc="-285" dirty="0">
                <a:latin typeface="DejaVu Sans"/>
                <a:cs typeface="DejaVu Sans"/>
              </a:rPr>
              <a:t>temporary </a:t>
            </a:r>
            <a:r>
              <a:rPr sz="2700" spc="-430" dirty="0">
                <a:latin typeface="DejaVu Sans"/>
                <a:cs typeface="DejaVu Sans"/>
              </a:rPr>
              <a:t>barrier  </a:t>
            </a:r>
            <a:r>
              <a:rPr sz="2700" spc="-330" dirty="0">
                <a:latin typeface="DejaVu Sans"/>
                <a:cs typeface="DejaVu Sans"/>
              </a:rPr>
              <a:t>between </a:t>
            </a:r>
            <a:r>
              <a:rPr sz="2700" spc="-300" dirty="0">
                <a:latin typeface="DejaVu Sans"/>
                <a:cs typeface="DejaVu Sans"/>
              </a:rPr>
              <a:t>the </a:t>
            </a:r>
            <a:r>
              <a:rPr sz="2700" spc="-370" dirty="0">
                <a:latin typeface="DejaVu Sans"/>
                <a:cs typeface="DejaVu Sans"/>
              </a:rPr>
              <a:t>area </a:t>
            </a:r>
            <a:r>
              <a:rPr sz="2700" spc="-245" dirty="0">
                <a:latin typeface="DejaVu Sans"/>
                <a:cs typeface="DejaVu Sans"/>
              </a:rPr>
              <a:t>with </a:t>
            </a:r>
            <a:r>
              <a:rPr sz="2700" spc="-290" dirty="0">
                <a:latin typeface="DejaVu Sans"/>
                <a:cs typeface="DejaVu Sans"/>
              </a:rPr>
              <a:t>fire/smoke </a:t>
            </a:r>
            <a:r>
              <a:rPr sz="2700" spc="-405" dirty="0">
                <a:latin typeface="DejaVu Sans"/>
                <a:cs typeface="DejaVu Sans"/>
              </a:rPr>
              <a:t>and </a:t>
            </a:r>
            <a:r>
              <a:rPr sz="2700" spc="-295" dirty="0">
                <a:latin typeface="DejaVu Sans"/>
                <a:cs typeface="DejaVu Sans"/>
              </a:rPr>
              <a:t>where  </a:t>
            </a:r>
            <a:r>
              <a:rPr sz="2700" spc="-300" dirty="0">
                <a:latin typeface="DejaVu Sans"/>
                <a:cs typeface="DejaVu Sans"/>
              </a:rPr>
              <a:t>people </a:t>
            </a:r>
            <a:r>
              <a:rPr sz="2700" spc="-245" dirty="0">
                <a:latin typeface="DejaVu Sans"/>
                <a:cs typeface="DejaVu Sans"/>
              </a:rPr>
              <a:t>are.This </a:t>
            </a:r>
            <a:r>
              <a:rPr sz="2700" spc="-390" dirty="0">
                <a:latin typeface="DejaVu Sans"/>
                <a:cs typeface="DejaVu Sans"/>
              </a:rPr>
              <a:t>can </a:t>
            </a:r>
            <a:r>
              <a:rPr sz="2700" spc="-315" dirty="0">
                <a:latin typeface="DejaVu Sans"/>
                <a:cs typeface="DejaVu Sans"/>
              </a:rPr>
              <a:t>help </a:t>
            </a:r>
            <a:r>
              <a:rPr sz="2700" spc="-320" dirty="0">
                <a:latin typeface="DejaVu Sans"/>
                <a:cs typeface="DejaVu Sans"/>
              </a:rPr>
              <a:t>increase </a:t>
            </a:r>
            <a:r>
              <a:rPr sz="2700" spc="-355" dirty="0">
                <a:latin typeface="DejaVu Sans"/>
                <a:cs typeface="DejaVu Sans"/>
              </a:rPr>
              <a:t>safety </a:t>
            </a:r>
            <a:r>
              <a:rPr sz="2700" spc="-345" dirty="0">
                <a:latin typeface="DejaVu Sans"/>
                <a:cs typeface="DejaVu Sans"/>
              </a:rPr>
              <a:t>when  </a:t>
            </a:r>
            <a:r>
              <a:rPr sz="2700" spc="-375" dirty="0">
                <a:latin typeface="DejaVu Sans"/>
                <a:cs typeface="DejaVu Sans"/>
              </a:rPr>
              <a:t>evacuating </a:t>
            </a:r>
            <a:r>
              <a:rPr sz="2700" spc="-505" dirty="0">
                <a:latin typeface="DejaVu Sans"/>
                <a:cs typeface="DejaVu Sans"/>
              </a:rPr>
              <a:t>a </a:t>
            </a:r>
            <a:r>
              <a:rPr sz="2700" spc="-310" dirty="0">
                <a:latin typeface="DejaVu Sans"/>
                <a:cs typeface="DejaVu Sans"/>
              </a:rPr>
              <a:t>building </a:t>
            </a:r>
            <a:r>
              <a:rPr sz="2700" spc="-440" dirty="0">
                <a:latin typeface="DejaVu Sans"/>
                <a:cs typeface="DejaVu Sans"/>
              </a:rPr>
              <a:t>as </a:t>
            </a:r>
            <a:r>
              <a:rPr sz="2700" spc="-254" dirty="0">
                <a:latin typeface="DejaVu Sans"/>
                <a:cs typeface="DejaVu Sans"/>
              </a:rPr>
              <a:t>well </a:t>
            </a:r>
            <a:r>
              <a:rPr sz="2700" spc="-440" dirty="0">
                <a:latin typeface="DejaVu Sans"/>
                <a:cs typeface="DejaVu Sans"/>
              </a:rPr>
              <a:t>as </a:t>
            </a:r>
            <a:r>
              <a:rPr sz="2700" spc="-365" dirty="0">
                <a:latin typeface="DejaVu Sans"/>
                <a:cs typeface="DejaVu Sans"/>
              </a:rPr>
              <a:t>chance </a:t>
            </a:r>
            <a:r>
              <a:rPr sz="2700" spc="-220" dirty="0">
                <a:latin typeface="DejaVu Sans"/>
                <a:cs typeface="DejaVu Sans"/>
              </a:rPr>
              <a:t>of</a:t>
            </a:r>
            <a:r>
              <a:rPr sz="2700" spc="-495" dirty="0">
                <a:latin typeface="DejaVu Sans"/>
                <a:cs typeface="DejaVu Sans"/>
              </a:rPr>
              <a:t> </a:t>
            </a:r>
            <a:r>
              <a:rPr sz="2700" spc="-290" dirty="0">
                <a:latin typeface="DejaVu Sans"/>
                <a:cs typeface="DejaVu Sans"/>
              </a:rPr>
              <a:t>survival.</a:t>
            </a:r>
            <a:endParaRPr sz="27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6339" y="387095"/>
            <a:ext cx="7414260" cy="11079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4602" y="518286"/>
            <a:ext cx="6780530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spc="-350" dirty="0"/>
              <a:t>Additional </a:t>
            </a:r>
            <a:r>
              <a:rPr sz="3900" spc="-330" dirty="0"/>
              <a:t>Fire </a:t>
            </a:r>
            <a:r>
              <a:rPr sz="3900" spc="-540" dirty="0"/>
              <a:t>Safety</a:t>
            </a:r>
            <a:r>
              <a:rPr sz="3900" spc="-445" dirty="0"/>
              <a:t> Information</a:t>
            </a:r>
            <a:endParaRPr sz="3900"/>
          </a:p>
        </p:txBody>
      </p:sp>
      <p:sp>
        <p:nvSpPr>
          <p:cNvPr id="4" name="object 4"/>
          <p:cNvSpPr txBox="1"/>
          <p:nvPr/>
        </p:nvSpPr>
        <p:spPr>
          <a:xfrm>
            <a:off x="1228139" y="1409141"/>
            <a:ext cx="7620634" cy="48437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5910" indent="-283845">
              <a:lnSpc>
                <a:spcPts val="2160"/>
              </a:lnSpc>
              <a:spcBef>
                <a:spcPts val="105"/>
              </a:spcBef>
              <a:buClr>
                <a:srgbClr val="3890A6"/>
              </a:buClr>
              <a:buSzPct val="80000"/>
              <a:buChar char=""/>
              <a:tabLst>
                <a:tab pos="295910" algn="l"/>
                <a:tab pos="296545" algn="l"/>
              </a:tabLst>
            </a:pPr>
            <a:r>
              <a:rPr sz="2000" spc="-225" dirty="0">
                <a:latin typeface="DejaVu Sans"/>
                <a:cs typeface="DejaVu Sans"/>
              </a:rPr>
              <a:t>You </a:t>
            </a:r>
            <a:r>
              <a:rPr sz="2000" spc="-215" dirty="0">
                <a:latin typeface="DejaVu Sans"/>
                <a:cs typeface="DejaVu Sans"/>
              </a:rPr>
              <a:t>should </a:t>
            </a:r>
            <a:r>
              <a:rPr sz="2000" spc="-200" dirty="0">
                <a:latin typeface="DejaVu Sans"/>
                <a:cs typeface="DejaVu Sans"/>
              </a:rPr>
              <a:t>know </a:t>
            </a:r>
            <a:r>
              <a:rPr sz="2000" spc="-220" dirty="0">
                <a:latin typeface="DejaVu Sans"/>
                <a:cs typeface="DejaVu Sans"/>
              </a:rPr>
              <a:t>that </a:t>
            </a:r>
            <a:r>
              <a:rPr sz="2000" spc="-165" dirty="0">
                <a:latin typeface="DejaVu Sans"/>
                <a:cs typeface="DejaVu Sans"/>
              </a:rPr>
              <a:t>fire </a:t>
            </a:r>
            <a:r>
              <a:rPr sz="2000" spc="-254" dirty="0">
                <a:latin typeface="DejaVu Sans"/>
                <a:cs typeface="DejaVu Sans"/>
              </a:rPr>
              <a:t>spreads </a:t>
            </a:r>
            <a:r>
              <a:rPr sz="2000" spc="-295" dirty="0">
                <a:latin typeface="DejaVu Sans"/>
                <a:cs typeface="DejaVu Sans"/>
              </a:rPr>
              <a:t>much </a:t>
            </a:r>
            <a:r>
              <a:rPr sz="2000" spc="-215" dirty="0">
                <a:latin typeface="DejaVu Sans"/>
                <a:cs typeface="DejaVu Sans"/>
              </a:rPr>
              <a:t>faster </a:t>
            </a:r>
            <a:r>
              <a:rPr sz="2000" spc="-229" dirty="0">
                <a:latin typeface="DejaVu Sans"/>
                <a:cs typeface="DejaVu Sans"/>
              </a:rPr>
              <a:t>then </a:t>
            </a:r>
            <a:r>
              <a:rPr sz="2000" spc="-245" dirty="0">
                <a:latin typeface="DejaVu Sans"/>
                <a:cs typeface="DejaVu Sans"/>
              </a:rPr>
              <a:t>you</a:t>
            </a:r>
            <a:r>
              <a:rPr sz="2000" spc="-210" dirty="0">
                <a:latin typeface="DejaVu Sans"/>
                <a:cs typeface="DejaVu Sans"/>
              </a:rPr>
              <a:t> </a:t>
            </a:r>
            <a:r>
              <a:rPr sz="2000" spc="-195" dirty="0">
                <a:latin typeface="DejaVu Sans"/>
                <a:cs typeface="DejaVu Sans"/>
              </a:rPr>
              <a:t>think </a:t>
            </a:r>
            <a:r>
              <a:rPr sz="2000" spc="-295" dirty="0">
                <a:latin typeface="DejaVu Sans"/>
                <a:cs typeface="DejaVu Sans"/>
              </a:rPr>
              <a:t>and</a:t>
            </a:r>
            <a:endParaRPr sz="2000">
              <a:latin typeface="DejaVu Sans"/>
              <a:cs typeface="DejaVu Sans"/>
            </a:endParaRPr>
          </a:p>
          <a:p>
            <a:pPr marL="295910">
              <a:lnSpc>
                <a:spcPts val="2160"/>
              </a:lnSpc>
            </a:pPr>
            <a:r>
              <a:rPr sz="2000" spc="-265" dirty="0">
                <a:latin typeface="DejaVu Sans"/>
                <a:cs typeface="DejaVu Sans"/>
              </a:rPr>
              <a:t>safely </a:t>
            </a:r>
            <a:r>
              <a:rPr sz="2000" spc="-280" dirty="0">
                <a:latin typeface="DejaVu Sans"/>
                <a:cs typeface="DejaVu Sans"/>
              </a:rPr>
              <a:t>evacuating </a:t>
            </a:r>
            <a:r>
              <a:rPr sz="2000" spc="-240" dirty="0">
                <a:latin typeface="DejaVu Sans"/>
                <a:cs typeface="DejaVu Sans"/>
              </a:rPr>
              <a:t>everyone </a:t>
            </a:r>
            <a:r>
              <a:rPr sz="2000" spc="-215" dirty="0">
                <a:latin typeface="DejaVu Sans"/>
                <a:cs typeface="DejaVu Sans"/>
              </a:rPr>
              <a:t>should </a:t>
            </a:r>
            <a:r>
              <a:rPr sz="2000" spc="-270" dirty="0">
                <a:latin typeface="DejaVu Sans"/>
                <a:cs typeface="DejaVu Sans"/>
              </a:rPr>
              <a:t>be </a:t>
            </a:r>
            <a:r>
              <a:rPr sz="2000" spc="-220" dirty="0">
                <a:latin typeface="DejaVu Sans"/>
                <a:cs typeface="DejaVu Sans"/>
              </a:rPr>
              <a:t>the </a:t>
            </a:r>
            <a:r>
              <a:rPr sz="2000" spc="-140" dirty="0">
                <a:latin typeface="DejaVu Sans"/>
                <a:cs typeface="DejaVu Sans"/>
              </a:rPr>
              <a:t>priority </a:t>
            </a:r>
            <a:r>
              <a:rPr sz="2000" spc="-295" dirty="0">
                <a:latin typeface="DejaVu Sans"/>
                <a:cs typeface="DejaVu Sans"/>
              </a:rPr>
              <a:t>and </a:t>
            </a:r>
            <a:r>
              <a:rPr sz="2000" spc="-170" dirty="0">
                <a:latin typeface="DejaVu Sans"/>
                <a:cs typeface="DejaVu Sans"/>
              </a:rPr>
              <a:t>not </a:t>
            </a:r>
            <a:r>
              <a:rPr sz="2000" spc="-240" dirty="0">
                <a:latin typeface="DejaVu Sans"/>
                <a:cs typeface="DejaVu Sans"/>
              </a:rPr>
              <a:t>fighting </a:t>
            </a:r>
            <a:r>
              <a:rPr sz="2000" spc="-375" dirty="0">
                <a:latin typeface="DejaVu Sans"/>
                <a:cs typeface="DejaVu Sans"/>
              </a:rPr>
              <a:t>a</a:t>
            </a:r>
            <a:r>
              <a:rPr sz="2000" spc="-345" dirty="0">
                <a:latin typeface="DejaVu Sans"/>
                <a:cs typeface="DejaVu Sans"/>
              </a:rPr>
              <a:t> </a:t>
            </a:r>
            <a:r>
              <a:rPr sz="2000" spc="-434" dirty="0">
                <a:latin typeface="DejaVu Sans"/>
                <a:cs typeface="DejaVu Sans"/>
              </a:rPr>
              <a:t>fire.</a:t>
            </a:r>
            <a:endParaRPr sz="20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650">
              <a:latin typeface="DejaVu Sans"/>
              <a:cs typeface="DejaVu Sans"/>
            </a:endParaRPr>
          </a:p>
          <a:p>
            <a:pPr marL="295910" marR="429259" indent="-283845">
              <a:lnSpc>
                <a:spcPts val="1920"/>
              </a:lnSpc>
              <a:buClr>
                <a:srgbClr val="3890A6"/>
              </a:buClr>
              <a:buSzPct val="80000"/>
              <a:buChar char=""/>
              <a:tabLst>
                <a:tab pos="295910" algn="l"/>
                <a:tab pos="296545" algn="l"/>
              </a:tabLst>
            </a:pPr>
            <a:r>
              <a:rPr sz="2000" spc="-200" dirty="0">
                <a:latin typeface="DejaVu Sans"/>
                <a:cs typeface="DejaVu Sans"/>
              </a:rPr>
              <a:t>Routinely </a:t>
            </a:r>
            <a:r>
              <a:rPr sz="2000" spc="-170" dirty="0">
                <a:latin typeface="DejaVu Sans"/>
                <a:cs typeface="DejaVu Sans"/>
              </a:rPr>
              <a:t>monitor </a:t>
            </a:r>
            <a:r>
              <a:rPr sz="2000" spc="-295" dirty="0">
                <a:latin typeface="DejaVu Sans"/>
                <a:cs typeface="DejaVu Sans"/>
              </a:rPr>
              <a:t>and assess </a:t>
            </a:r>
            <a:r>
              <a:rPr sz="2000" spc="-220" dirty="0">
                <a:latin typeface="DejaVu Sans"/>
                <a:cs typeface="DejaVu Sans"/>
              </a:rPr>
              <a:t>the </a:t>
            </a:r>
            <a:r>
              <a:rPr sz="2000" spc="-275" dirty="0">
                <a:latin typeface="DejaVu Sans"/>
                <a:cs typeface="DejaVu Sans"/>
              </a:rPr>
              <a:t>10 </a:t>
            </a:r>
            <a:r>
              <a:rPr sz="2000" spc="-254" dirty="0">
                <a:latin typeface="DejaVu Sans"/>
                <a:cs typeface="DejaVu Sans"/>
              </a:rPr>
              <a:t>common </a:t>
            </a:r>
            <a:r>
              <a:rPr sz="2000" spc="-275" dirty="0">
                <a:latin typeface="DejaVu Sans"/>
                <a:cs typeface="DejaVu Sans"/>
              </a:rPr>
              <a:t>areas </a:t>
            </a:r>
            <a:r>
              <a:rPr sz="2000" spc="-130" dirty="0">
                <a:latin typeface="DejaVu Sans"/>
                <a:cs typeface="DejaVu Sans"/>
              </a:rPr>
              <a:t>for </a:t>
            </a:r>
            <a:r>
              <a:rPr sz="2000" spc="-330" dirty="0">
                <a:latin typeface="DejaVu Sans"/>
                <a:cs typeface="DejaVu Sans"/>
              </a:rPr>
              <a:t>Household  </a:t>
            </a:r>
            <a:r>
              <a:rPr sz="2000" spc="-185" dirty="0">
                <a:latin typeface="DejaVu Sans"/>
                <a:cs typeface="DejaVu Sans"/>
              </a:rPr>
              <a:t>fires </a:t>
            </a:r>
            <a:r>
              <a:rPr sz="2000" spc="-120" dirty="0">
                <a:latin typeface="DejaVu Sans"/>
                <a:cs typeface="DejaVu Sans"/>
              </a:rPr>
              <a:t>to </a:t>
            </a:r>
            <a:r>
              <a:rPr sz="2000" spc="-330" dirty="0">
                <a:latin typeface="DejaVu Sans"/>
                <a:cs typeface="DejaVu Sans"/>
              </a:rPr>
              <a:t>make </a:t>
            </a:r>
            <a:r>
              <a:rPr sz="2000" spc="-220" dirty="0">
                <a:latin typeface="DejaVu Sans"/>
                <a:cs typeface="DejaVu Sans"/>
              </a:rPr>
              <a:t>sure </a:t>
            </a:r>
            <a:r>
              <a:rPr sz="2000" spc="-265" dirty="0">
                <a:latin typeface="DejaVu Sans"/>
                <a:cs typeface="DejaVu Sans"/>
              </a:rPr>
              <a:t>safety </a:t>
            </a:r>
            <a:r>
              <a:rPr sz="2000" spc="-290" dirty="0">
                <a:latin typeface="DejaVu Sans"/>
                <a:cs typeface="DejaVu Sans"/>
              </a:rPr>
              <a:t>can </a:t>
            </a:r>
            <a:r>
              <a:rPr sz="2000" spc="-270" dirty="0">
                <a:latin typeface="DejaVu Sans"/>
                <a:cs typeface="DejaVu Sans"/>
              </a:rPr>
              <a:t>be</a:t>
            </a:r>
            <a:r>
              <a:rPr sz="2000" spc="-190" dirty="0">
                <a:latin typeface="DejaVu Sans"/>
                <a:cs typeface="DejaVu Sans"/>
              </a:rPr>
              <a:t> </a:t>
            </a:r>
            <a:r>
              <a:rPr sz="2000" spc="-210" dirty="0">
                <a:latin typeface="DejaVu Sans"/>
                <a:cs typeface="DejaVu Sans"/>
              </a:rPr>
              <a:t>optimized.</a:t>
            </a:r>
            <a:endParaRPr sz="20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3890A6"/>
              </a:buClr>
              <a:buFont typeface="DejaVu Sans"/>
              <a:buChar char=""/>
            </a:pPr>
            <a:endParaRPr sz="2650">
              <a:latin typeface="DejaVu Sans"/>
              <a:cs typeface="DejaVu Sans"/>
            </a:endParaRPr>
          </a:p>
          <a:p>
            <a:pPr marL="295910" marR="70485" indent="-283845">
              <a:lnSpc>
                <a:spcPts val="1920"/>
              </a:lnSpc>
              <a:buClr>
                <a:srgbClr val="3890A6"/>
              </a:buClr>
              <a:buSzPct val="80000"/>
              <a:buChar char=""/>
              <a:tabLst>
                <a:tab pos="295910" algn="l"/>
                <a:tab pos="296545" algn="l"/>
              </a:tabLst>
            </a:pPr>
            <a:r>
              <a:rPr sz="2000" spc="-105" dirty="0">
                <a:latin typeface="DejaVu Sans"/>
                <a:cs typeface="DejaVu Sans"/>
              </a:rPr>
              <a:t>It </a:t>
            </a:r>
            <a:r>
              <a:rPr sz="2000" spc="-200" dirty="0">
                <a:latin typeface="DejaVu Sans"/>
                <a:cs typeface="DejaVu Sans"/>
              </a:rPr>
              <a:t>is </a:t>
            </a:r>
            <a:r>
              <a:rPr sz="2000" spc="-254" dirty="0">
                <a:latin typeface="DejaVu Sans"/>
                <a:cs typeface="DejaVu Sans"/>
              </a:rPr>
              <a:t>recommended </a:t>
            </a:r>
            <a:r>
              <a:rPr sz="2000" spc="-220" dirty="0">
                <a:latin typeface="DejaVu Sans"/>
                <a:cs typeface="DejaVu Sans"/>
              </a:rPr>
              <a:t>that </a:t>
            </a:r>
            <a:r>
              <a:rPr sz="2000" spc="-204" dirty="0">
                <a:latin typeface="DejaVu Sans"/>
                <a:cs typeface="DejaVu Sans"/>
              </a:rPr>
              <a:t>battery </a:t>
            </a:r>
            <a:r>
              <a:rPr sz="2000" spc="-215" dirty="0">
                <a:latin typeface="DejaVu Sans"/>
                <a:cs typeface="DejaVu Sans"/>
              </a:rPr>
              <a:t>operated </a:t>
            </a:r>
            <a:r>
              <a:rPr sz="2000" spc="-270" dirty="0">
                <a:latin typeface="DejaVu Sans"/>
                <a:cs typeface="DejaVu Sans"/>
              </a:rPr>
              <a:t>smoke </a:t>
            </a:r>
            <a:r>
              <a:rPr sz="2000" spc="-190" dirty="0">
                <a:latin typeface="DejaVu Sans"/>
                <a:cs typeface="DejaVu Sans"/>
              </a:rPr>
              <a:t>detectors </a:t>
            </a:r>
            <a:r>
              <a:rPr sz="2000" spc="-335" dirty="0">
                <a:latin typeface="DejaVu Sans"/>
                <a:cs typeface="DejaVu Sans"/>
              </a:rPr>
              <a:t>have </a:t>
            </a:r>
            <a:r>
              <a:rPr sz="2000" spc="-190" dirty="0">
                <a:latin typeface="DejaVu Sans"/>
                <a:cs typeface="DejaVu Sans"/>
              </a:rPr>
              <a:t>their  </a:t>
            </a:r>
            <a:r>
              <a:rPr sz="2000" spc="-204" dirty="0">
                <a:latin typeface="DejaVu Sans"/>
                <a:cs typeface="DejaVu Sans"/>
              </a:rPr>
              <a:t>batteries </a:t>
            </a:r>
            <a:r>
              <a:rPr sz="2000" spc="-295" dirty="0">
                <a:latin typeface="DejaVu Sans"/>
                <a:cs typeface="DejaVu Sans"/>
              </a:rPr>
              <a:t>changed </a:t>
            </a:r>
            <a:r>
              <a:rPr sz="2000" spc="-200" dirty="0">
                <a:latin typeface="DejaVu Sans"/>
                <a:cs typeface="DejaVu Sans"/>
              </a:rPr>
              <a:t>1-2 </a:t>
            </a:r>
            <a:r>
              <a:rPr sz="2000" spc="-190" dirty="0">
                <a:latin typeface="DejaVu Sans"/>
                <a:cs typeface="DejaVu Sans"/>
              </a:rPr>
              <a:t>per </a:t>
            </a:r>
            <a:r>
              <a:rPr sz="2000" spc="-254" dirty="0">
                <a:latin typeface="DejaVu Sans"/>
                <a:cs typeface="DejaVu Sans"/>
              </a:rPr>
              <a:t>year </a:t>
            </a:r>
            <a:r>
              <a:rPr sz="2000" spc="-295" dirty="0">
                <a:latin typeface="DejaVu Sans"/>
                <a:cs typeface="DejaVu Sans"/>
              </a:rPr>
              <a:t>and </a:t>
            </a:r>
            <a:r>
              <a:rPr sz="2000" spc="-270" dirty="0">
                <a:latin typeface="DejaVu Sans"/>
                <a:cs typeface="DejaVu Sans"/>
              </a:rPr>
              <a:t>be </a:t>
            </a:r>
            <a:r>
              <a:rPr sz="2000" spc="-220" dirty="0">
                <a:latin typeface="DejaVu Sans"/>
                <a:cs typeface="DejaVu Sans"/>
              </a:rPr>
              <a:t>tested </a:t>
            </a:r>
            <a:r>
              <a:rPr sz="2000" spc="-245" dirty="0">
                <a:latin typeface="DejaVu Sans"/>
                <a:cs typeface="DejaVu Sans"/>
              </a:rPr>
              <a:t>at </a:t>
            </a:r>
            <a:r>
              <a:rPr sz="2000" spc="-285" dirty="0">
                <a:latin typeface="DejaVu Sans"/>
                <a:cs typeface="DejaVu Sans"/>
              </a:rPr>
              <a:t>minimum </a:t>
            </a:r>
            <a:r>
              <a:rPr sz="2000" spc="-195" dirty="0">
                <a:latin typeface="DejaVu Sans"/>
                <a:cs typeface="DejaVu Sans"/>
              </a:rPr>
              <a:t>on </a:t>
            </a:r>
            <a:r>
              <a:rPr sz="2000" spc="-320" dirty="0">
                <a:latin typeface="DejaVu Sans"/>
                <a:cs typeface="DejaVu Sans"/>
              </a:rPr>
              <a:t>an </a:t>
            </a:r>
            <a:r>
              <a:rPr sz="2000" spc="-550" dirty="0">
                <a:latin typeface="DejaVu Sans"/>
                <a:cs typeface="DejaVu Sans"/>
              </a:rPr>
              <a:t>annual  </a:t>
            </a:r>
            <a:r>
              <a:rPr sz="2000" spc="-250" dirty="0">
                <a:latin typeface="DejaVu Sans"/>
                <a:cs typeface="DejaVu Sans"/>
              </a:rPr>
              <a:t>basis.</a:t>
            </a:r>
            <a:endParaRPr sz="20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3890A6"/>
              </a:buClr>
              <a:buFont typeface="DejaVu Sans"/>
              <a:buChar char=""/>
            </a:pPr>
            <a:endParaRPr sz="2650">
              <a:latin typeface="DejaVu Sans"/>
              <a:cs typeface="DejaVu Sans"/>
            </a:endParaRPr>
          </a:p>
          <a:p>
            <a:pPr marL="295910" marR="470534" indent="-283845">
              <a:lnSpc>
                <a:spcPct val="80000"/>
              </a:lnSpc>
              <a:buClr>
                <a:srgbClr val="3890A6"/>
              </a:buClr>
              <a:buSzPct val="80000"/>
              <a:buChar char=""/>
              <a:tabLst>
                <a:tab pos="295910" algn="l"/>
                <a:tab pos="296545" algn="l"/>
              </a:tabLst>
            </a:pPr>
            <a:r>
              <a:rPr sz="2000" spc="-180" dirty="0">
                <a:latin typeface="DejaVu Sans"/>
                <a:cs typeface="DejaVu Sans"/>
              </a:rPr>
              <a:t>There </a:t>
            </a:r>
            <a:r>
              <a:rPr sz="2000" spc="-240" dirty="0">
                <a:latin typeface="DejaVu Sans"/>
                <a:cs typeface="DejaVu Sans"/>
              </a:rPr>
              <a:t>are </a:t>
            </a:r>
            <a:r>
              <a:rPr sz="2000" spc="-220" dirty="0">
                <a:latin typeface="DejaVu Sans"/>
                <a:cs typeface="DejaVu Sans"/>
              </a:rPr>
              <a:t>also </a:t>
            </a:r>
            <a:r>
              <a:rPr sz="2000" spc="-270" dirty="0">
                <a:latin typeface="DejaVu Sans"/>
                <a:cs typeface="DejaVu Sans"/>
              </a:rPr>
              <a:t>smoke </a:t>
            </a:r>
            <a:r>
              <a:rPr sz="2000" spc="-190" dirty="0">
                <a:latin typeface="DejaVu Sans"/>
                <a:cs typeface="DejaVu Sans"/>
              </a:rPr>
              <a:t>detectors </a:t>
            </a:r>
            <a:r>
              <a:rPr sz="2000" spc="-220" dirty="0">
                <a:latin typeface="DejaVu Sans"/>
                <a:cs typeface="DejaVu Sans"/>
              </a:rPr>
              <a:t>that also </a:t>
            </a:r>
            <a:r>
              <a:rPr sz="2000" spc="-210" dirty="0">
                <a:latin typeface="DejaVu Sans"/>
                <a:cs typeface="DejaVu Sans"/>
              </a:rPr>
              <a:t>detect </a:t>
            </a:r>
            <a:r>
              <a:rPr sz="2000" spc="-215" dirty="0">
                <a:latin typeface="DejaVu Sans"/>
                <a:cs typeface="DejaVu Sans"/>
              </a:rPr>
              <a:t>carbon </a:t>
            </a:r>
            <a:r>
              <a:rPr sz="2000" spc="-370" dirty="0">
                <a:latin typeface="DejaVu Sans"/>
                <a:cs typeface="DejaVu Sans"/>
              </a:rPr>
              <a:t>monoxide  </a:t>
            </a:r>
            <a:r>
              <a:rPr sz="2000" spc="-245" dirty="0">
                <a:latin typeface="DejaVu Sans"/>
                <a:cs typeface="DejaVu Sans"/>
              </a:rPr>
              <a:t>leaks.</a:t>
            </a:r>
            <a:endParaRPr sz="20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3890A6"/>
              </a:buClr>
              <a:buFont typeface="DejaVu Sans"/>
              <a:buChar char=""/>
            </a:pPr>
            <a:endParaRPr sz="2650">
              <a:latin typeface="DejaVu Sans"/>
              <a:cs typeface="DejaVu Sans"/>
            </a:endParaRPr>
          </a:p>
          <a:p>
            <a:pPr marL="295910" marR="99060" indent="-283845">
              <a:lnSpc>
                <a:spcPct val="80000"/>
              </a:lnSpc>
              <a:buClr>
                <a:srgbClr val="3890A6"/>
              </a:buClr>
              <a:buSzPct val="80000"/>
              <a:buChar char=""/>
              <a:tabLst>
                <a:tab pos="295910" algn="l"/>
                <a:tab pos="296545" algn="l"/>
              </a:tabLst>
            </a:pPr>
            <a:r>
              <a:rPr sz="2000" spc="-185" dirty="0">
                <a:latin typeface="DejaVu Sans"/>
                <a:cs typeface="DejaVu Sans"/>
              </a:rPr>
              <a:t>The </a:t>
            </a:r>
            <a:r>
              <a:rPr sz="2000" spc="-180" dirty="0">
                <a:latin typeface="DejaVu Sans"/>
                <a:cs typeface="DejaVu Sans"/>
              </a:rPr>
              <a:t>National </a:t>
            </a:r>
            <a:r>
              <a:rPr sz="2000" spc="-170" dirty="0">
                <a:latin typeface="DejaVu Sans"/>
                <a:cs typeface="DejaVu Sans"/>
              </a:rPr>
              <a:t>Fire </a:t>
            </a:r>
            <a:r>
              <a:rPr sz="2000" spc="-165" dirty="0">
                <a:latin typeface="DejaVu Sans"/>
                <a:cs typeface="DejaVu Sans"/>
              </a:rPr>
              <a:t>Protection </a:t>
            </a:r>
            <a:r>
              <a:rPr sz="2000" spc="-190" dirty="0">
                <a:latin typeface="DejaVu Sans"/>
                <a:cs typeface="DejaVu Sans"/>
              </a:rPr>
              <a:t>Association </a:t>
            </a:r>
            <a:r>
              <a:rPr sz="2000" spc="-254" dirty="0">
                <a:latin typeface="DejaVu Sans"/>
                <a:cs typeface="DejaVu Sans"/>
              </a:rPr>
              <a:t>recommends </a:t>
            </a:r>
            <a:r>
              <a:rPr sz="2000" spc="-220" dirty="0">
                <a:latin typeface="DejaVu Sans"/>
                <a:cs typeface="DejaVu Sans"/>
              </a:rPr>
              <a:t>that </a:t>
            </a:r>
            <a:r>
              <a:rPr sz="2000" spc="-370" dirty="0">
                <a:latin typeface="DejaVu Sans"/>
                <a:cs typeface="DejaVu Sans"/>
              </a:rPr>
              <a:t>a </a:t>
            </a:r>
            <a:r>
              <a:rPr sz="2000" spc="-270" dirty="0">
                <a:latin typeface="DejaVu Sans"/>
                <a:cs typeface="DejaVu Sans"/>
              </a:rPr>
              <a:t>smoke  </a:t>
            </a:r>
            <a:r>
              <a:rPr sz="2000" spc="-175" dirty="0">
                <a:latin typeface="DejaVu Sans"/>
                <a:cs typeface="DejaVu Sans"/>
              </a:rPr>
              <a:t>detector </a:t>
            </a:r>
            <a:r>
              <a:rPr sz="2000" spc="-215" dirty="0">
                <a:latin typeface="DejaVu Sans"/>
                <a:cs typeface="DejaVu Sans"/>
              </a:rPr>
              <a:t>should </a:t>
            </a:r>
            <a:r>
              <a:rPr sz="2000" spc="-270" dirty="0">
                <a:latin typeface="DejaVu Sans"/>
                <a:cs typeface="DejaVu Sans"/>
              </a:rPr>
              <a:t>be </a:t>
            </a:r>
            <a:r>
              <a:rPr sz="2000" spc="-195" dirty="0">
                <a:latin typeface="DejaVu Sans"/>
                <a:cs typeface="DejaVu Sans"/>
              </a:rPr>
              <a:t>on </a:t>
            </a:r>
            <a:r>
              <a:rPr sz="2000" spc="-285" dirty="0">
                <a:latin typeface="DejaVu Sans"/>
                <a:cs typeface="DejaVu Sans"/>
              </a:rPr>
              <a:t>each </a:t>
            </a:r>
            <a:r>
              <a:rPr sz="2000" spc="-120" dirty="0">
                <a:latin typeface="DejaVu Sans"/>
                <a:cs typeface="DejaVu Sans"/>
              </a:rPr>
              <a:t>floor </a:t>
            </a:r>
            <a:r>
              <a:rPr sz="2000" spc="-165" dirty="0">
                <a:latin typeface="DejaVu Sans"/>
                <a:cs typeface="DejaVu Sans"/>
              </a:rPr>
              <a:t>of </a:t>
            </a:r>
            <a:r>
              <a:rPr sz="2000" spc="-375" dirty="0">
                <a:latin typeface="DejaVu Sans"/>
                <a:cs typeface="DejaVu Sans"/>
              </a:rPr>
              <a:t>a </a:t>
            </a:r>
            <a:r>
              <a:rPr sz="2000" spc="-220" dirty="0">
                <a:latin typeface="DejaVu Sans"/>
                <a:cs typeface="DejaVu Sans"/>
              </a:rPr>
              <a:t>residence, inside </a:t>
            </a:r>
            <a:r>
              <a:rPr sz="2000" spc="-285" dirty="0">
                <a:latin typeface="DejaVu Sans"/>
                <a:cs typeface="DejaVu Sans"/>
              </a:rPr>
              <a:t>each </a:t>
            </a:r>
            <a:r>
              <a:rPr sz="2000" spc="-400" dirty="0">
                <a:latin typeface="DejaVu Sans"/>
                <a:cs typeface="DejaVu Sans"/>
              </a:rPr>
              <a:t>bedroom.  </a:t>
            </a:r>
            <a:r>
              <a:rPr sz="2000" spc="-150" dirty="0">
                <a:latin typeface="DejaVu Sans"/>
                <a:cs typeface="DejaVu Sans"/>
              </a:rPr>
              <a:t>An </a:t>
            </a:r>
            <a:r>
              <a:rPr sz="2000" spc="-270" dirty="0">
                <a:latin typeface="DejaVu Sans"/>
                <a:cs typeface="DejaVu Sans"/>
              </a:rPr>
              <a:t>example </a:t>
            </a:r>
            <a:r>
              <a:rPr sz="2000" spc="-375" dirty="0">
                <a:latin typeface="DejaVu Sans"/>
                <a:cs typeface="DejaVu Sans"/>
              </a:rPr>
              <a:t>a </a:t>
            </a:r>
            <a:r>
              <a:rPr sz="2000" spc="-265" dirty="0">
                <a:latin typeface="DejaVu Sans"/>
                <a:cs typeface="DejaVu Sans"/>
              </a:rPr>
              <a:t>home </a:t>
            </a:r>
            <a:r>
              <a:rPr sz="2000" spc="-175" dirty="0">
                <a:latin typeface="DejaVu Sans"/>
                <a:cs typeface="DejaVu Sans"/>
              </a:rPr>
              <a:t>with </a:t>
            </a:r>
            <a:r>
              <a:rPr sz="2000" spc="-155" dirty="0">
                <a:latin typeface="DejaVu Sans"/>
                <a:cs typeface="DejaVu Sans"/>
              </a:rPr>
              <a:t>two </a:t>
            </a:r>
            <a:r>
              <a:rPr sz="2000" spc="-240" dirty="0">
                <a:latin typeface="DejaVu Sans"/>
                <a:cs typeface="DejaVu Sans"/>
              </a:rPr>
              <a:t>levels </a:t>
            </a:r>
            <a:r>
              <a:rPr sz="2000" spc="-295" dirty="0">
                <a:latin typeface="DejaVu Sans"/>
                <a:cs typeface="DejaVu Sans"/>
              </a:rPr>
              <a:t>and </a:t>
            </a:r>
            <a:r>
              <a:rPr sz="2000" spc="-275" dirty="0">
                <a:latin typeface="DejaVu Sans"/>
                <a:cs typeface="DejaVu Sans"/>
              </a:rPr>
              <a:t>3 </a:t>
            </a:r>
            <a:r>
              <a:rPr sz="2000" spc="-225" dirty="0">
                <a:latin typeface="DejaVu Sans"/>
                <a:cs typeface="DejaVu Sans"/>
              </a:rPr>
              <a:t>bedrooms </a:t>
            </a:r>
            <a:r>
              <a:rPr sz="2000" spc="-200" dirty="0">
                <a:latin typeface="DejaVu Sans"/>
                <a:cs typeface="DejaVu Sans"/>
              </a:rPr>
              <a:t>would </a:t>
            </a:r>
            <a:r>
              <a:rPr sz="2000" spc="-335" dirty="0">
                <a:latin typeface="DejaVu Sans"/>
                <a:cs typeface="DejaVu Sans"/>
              </a:rPr>
              <a:t>have </a:t>
            </a:r>
            <a:r>
              <a:rPr sz="2000" spc="-275" dirty="0">
                <a:latin typeface="DejaVu Sans"/>
                <a:cs typeface="DejaVu Sans"/>
              </a:rPr>
              <a:t>5  </a:t>
            </a:r>
            <a:r>
              <a:rPr sz="2000" spc="-170" dirty="0">
                <a:latin typeface="DejaVu Sans"/>
                <a:cs typeface="DejaVu Sans"/>
              </a:rPr>
              <a:t>total </a:t>
            </a:r>
            <a:r>
              <a:rPr sz="2000" spc="-270" dirty="0">
                <a:latin typeface="DejaVu Sans"/>
                <a:cs typeface="DejaVu Sans"/>
              </a:rPr>
              <a:t>smoke</a:t>
            </a:r>
            <a:r>
              <a:rPr sz="2000" spc="-229" dirty="0">
                <a:latin typeface="DejaVu Sans"/>
                <a:cs typeface="DejaVu Sans"/>
              </a:rPr>
              <a:t> </a:t>
            </a:r>
            <a:r>
              <a:rPr sz="2000" spc="-190" dirty="0">
                <a:latin typeface="DejaVu Sans"/>
                <a:cs typeface="DejaVu Sans"/>
              </a:rPr>
              <a:t>detectors.</a:t>
            </a:r>
            <a:endParaRPr sz="20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96539" y="339852"/>
            <a:ext cx="4931663" cy="1220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39520">
              <a:lnSpc>
                <a:spcPct val="100000"/>
              </a:lnSpc>
              <a:spcBef>
                <a:spcPts val="95"/>
              </a:spcBef>
            </a:pPr>
            <a:r>
              <a:rPr spc="-470" dirty="0"/>
              <a:t>Knowledge</a:t>
            </a:r>
            <a:r>
              <a:rPr spc="95" dirty="0"/>
              <a:t> </a:t>
            </a:r>
            <a:r>
              <a:rPr spc="-455" dirty="0"/>
              <a:t>Check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04289" y="1464690"/>
            <a:ext cx="6475730" cy="38220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5910" marR="13970" indent="-283845">
              <a:lnSpc>
                <a:spcPct val="100000"/>
              </a:lnSpc>
              <a:spcBef>
                <a:spcPts val="105"/>
              </a:spcBef>
            </a:pPr>
            <a:r>
              <a:rPr sz="3200" spc="-295" dirty="0">
                <a:latin typeface="DejaVu Sans"/>
                <a:cs typeface="DejaVu Sans"/>
              </a:rPr>
              <a:t>The </a:t>
            </a:r>
            <a:r>
              <a:rPr sz="3200" spc="-305" dirty="0">
                <a:latin typeface="DejaVu Sans"/>
                <a:cs typeface="DejaVu Sans"/>
              </a:rPr>
              <a:t>following </a:t>
            </a:r>
            <a:r>
              <a:rPr sz="3200" spc="-380" dirty="0">
                <a:latin typeface="DejaVu Sans"/>
                <a:cs typeface="DejaVu Sans"/>
              </a:rPr>
              <a:t>are </a:t>
            </a:r>
            <a:r>
              <a:rPr sz="3200" spc="-340" dirty="0">
                <a:latin typeface="DejaVu Sans"/>
                <a:cs typeface="DejaVu Sans"/>
              </a:rPr>
              <a:t>appropriate </a:t>
            </a:r>
            <a:r>
              <a:rPr sz="3200" spc="-385" dirty="0">
                <a:latin typeface="DejaVu Sans"/>
                <a:cs typeface="DejaVu Sans"/>
              </a:rPr>
              <a:t>steps </a:t>
            </a:r>
            <a:r>
              <a:rPr sz="3200" spc="-555" dirty="0">
                <a:latin typeface="DejaVu Sans"/>
                <a:cs typeface="DejaVu Sans"/>
              </a:rPr>
              <a:t>for  </a:t>
            </a:r>
            <a:r>
              <a:rPr sz="3200" spc="-365" dirty="0">
                <a:latin typeface="DejaVu Sans"/>
                <a:cs typeface="DejaVu Sans"/>
              </a:rPr>
              <a:t>putting </a:t>
            </a:r>
            <a:r>
              <a:rPr sz="3200" spc="-270" dirty="0">
                <a:latin typeface="DejaVu Sans"/>
                <a:cs typeface="DejaVu Sans"/>
              </a:rPr>
              <a:t>out </a:t>
            </a:r>
            <a:r>
              <a:rPr sz="3200" spc="-595" dirty="0">
                <a:latin typeface="DejaVu Sans"/>
                <a:cs typeface="DejaVu Sans"/>
              </a:rPr>
              <a:t>a </a:t>
            </a:r>
            <a:r>
              <a:rPr sz="3200" spc="-445" dirty="0">
                <a:latin typeface="DejaVu Sans"/>
                <a:cs typeface="DejaVu Sans"/>
              </a:rPr>
              <a:t>grease </a:t>
            </a:r>
            <a:r>
              <a:rPr sz="3200" spc="-265" dirty="0">
                <a:latin typeface="DejaVu Sans"/>
                <a:cs typeface="DejaVu Sans"/>
              </a:rPr>
              <a:t>fire </a:t>
            </a:r>
            <a:r>
              <a:rPr sz="3200" spc="-310" dirty="0">
                <a:latin typeface="DejaVu Sans"/>
                <a:cs typeface="DejaVu Sans"/>
              </a:rPr>
              <a:t>in </a:t>
            </a:r>
            <a:r>
              <a:rPr sz="3200" spc="-595" dirty="0">
                <a:latin typeface="DejaVu Sans"/>
                <a:cs typeface="DejaVu Sans"/>
              </a:rPr>
              <a:t>a</a:t>
            </a:r>
            <a:r>
              <a:rPr sz="3200" spc="-465" dirty="0">
                <a:latin typeface="DejaVu Sans"/>
                <a:cs typeface="DejaVu Sans"/>
              </a:rPr>
              <a:t> </a:t>
            </a:r>
            <a:r>
              <a:rPr sz="3200" spc="-484" dirty="0">
                <a:latin typeface="DejaVu Sans"/>
                <a:cs typeface="DejaVu Sans"/>
              </a:rPr>
              <a:t>pan</a:t>
            </a:r>
            <a:endParaRPr sz="3200">
              <a:latin typeface="DejaVu Sans"/>
              <a:cs typeface="DejaVu Sans"/>
            </a:endParaRPr>
          </a:p>
          <a:p>
            <a:pPr marL="528955" indent="-516890">
              <a:lnSpc>
                <a:spcPct val="100000"/>
              </a:lnSpc>
              <a:spcBef>
                <a:spcPts val="600"/>
              </a:spcBef>
              <a:buAutoNum type="alphaUcParenR"/>
              <a:tabLst>
                <a:tab pos="529590" algn="l"/>
              </a:tabLst>
            </a:pPr>
            <a:r>
              <a:rPr sz="3200" spc="-265" dirty="0">
                <a:latin typeface="DejaVu Sans"/>
                <a:cs typeface="DejaVu Sans"/>
              </a:rPr>
              <a:t>Pour </a:t>
            </a:r>
            <a:r>
              <a:rPr sz="3200" spc="-320" dirty="0">
                <a:latin typeface="DejaVu Sans"/>
                <a:cs typeface="DejaVu Sans"/>
              </a:rPr>
              <a:t>water </a:t>
            </a:r>
            <a:r>
              <a:rPr sz="3200" spc="-250" dirty="0">
                <a:latin typeface="DejaVu Sans"/>
                <a:cs typeface="DejaVu Sans"/>
              </a:rPr>
              <a:t>into </a:t>
            </a:r>
            <a:r>
              <a:rPr sz="3200" spc="-355" dirty="0">
                <a:latin typeface="DejaVu Sans"/>
                <a:cs typeface="DejaVu Sans"/>
              </a:rPr>
              <a:t>the</a:t>
            </a:r>
            <a:r>
              <a:rPr sz="3200" spc="-350" dirty="0">
                <a:latin typeface="DejaVu Sans"/>
                <a:cs typeface="DejaVu Sans"/>
              </a:rPr>
              <a:t> </a:t>
            </a:r>
            <a:r>
              <a:rPr sz="3200" spc="-484" dirty="0">
                <a:latin typeface="DejaVu Sans"/>
                <a:cs typeface="DejaVu Sans"/>
              </a:rPr>
              <a:t>pan</a:t>
            </a:r>
            <a:endParaRPr sz="3200">
              <a:latin typeface="DejaVu Sans"/>
              <a:cs typeface="DejaVu Sans"/>
            </a:endParaRPr>
          </a:p>
          <a:p>
            <a:pPr marL="486409" indent="-474345">
              <a:lnSpc>
                <a:spcPct val="100000"/>
              </a:lnSpc>
              <a:spcBef>
                <a:spcPts val="600"/>
              </a:spcBef>
              <a:buAutoNum type="alphaUcParenR"/>
              <a:tabLst>
                <a:tab pos="487045" algn="l"/>
              </a:tabLst>
            </a:pPr>
            <a:r>
              <a:rPr sz="3200" spc="-265" dirty="0">
                <a:latin typeface="DejaVu Sans"/>
                <a:cs typeface="DejaVu Sans"/>
              </a:rPr>
              <a:t>Pour </a:t>
            </a:r>
            <a:r>
              <a:rPr sz="3200" spc="-434" dirty="0">
                <a:latin typeface="DejaVu Sans"/>
                <a:cs typeface="DejaVu Sans"/>
              </a:rPr>
              <a:t>baking </a:t>
            </a:r>
            <a:r>
              <a:rPr sz="3200" spc="-405" dirty="0">
                <a:latin typeface="DejaVu Sans"/>
                <a:cs typeface="DejaVu Sans"/>
              </a:rPr>
              <a:t>soda </a:t>
            </a:r>
            <a:r>
              <a:rPr sz="3200" spc="-254" dirty="0">
                <a:latin typeface="DejaVu Sans"/>
                <a:cs typeface="DejaVu Sans"/>
              </a:rPr>
              <a:t>into </a:t>
            </a:r>
            <a:r>
              <a:rPr sz="3200" spc="-355" dirty="0">
                <a:latin typeface="DejaVu Sans"/>
                <a:cs typeface="DejaVu Sans"/>
              </a:rPr>
              <a:t>the</a:t>
            </a:r>
            <a:r>
              <a:rPr sz="3200" spc="-229" dirty="0">
                <a:latin typeface="DejaVu Sans"/>
                <a:cs typeface="DejaVu Sans"/>
              </a:rPr>
              <a:t> </a:t>
            </a:r>
            <a:r>
              <a:rPr sz="3200" spc="-484" dirty="0">
                <a:latin typeface="DejaVu Sans"/>
                <a:cs typeface="DejaVu Sans"/>
              </a:rPr>
              <a:t>pan</a:t>
            </a:r>
            <a:endParaRPr sz="3200">
              <a:latin typeface="DejaVu Sans"/>
              <a:cs typeface="DejaVu Sans"/>
            </a:endParaRPr>
          </a:p>
          <a:p>
            <a:pPr marL="545465" indent="-533400">
              <a:lnSpc>
                <a:spcPct val="100000"/>
              </a:lnSpc>
              <a:spcBef>
                <a:spcPts val="600"/>
              </a:spcBef>
              <a:buAutoNum type="alphaUcParenR"/>
              <a:tabLst>
                <a:tab pos="546100" algn="l"/>
              </a:tabLst>
            </a:pPr>
            <a:r>
              <a:rPr sz="3200" spc="-320" dirty="0">
                <a:latin typeface="DejaVu Sans"/>
                <a:cs typeface="DejaVu Sans"/>
              </a:rPr>
              <a:t>Use </a:t>
            </a:r>
            <a:r>
              <a:rPr sz="3200" spc="-595" dirty="0">
                <a:latin typeface="DejaVu Sans"/>
                <a:cs typeface="DejaVu Sans"/>
              </a:rPr>
              <a:t>a </a:t>
            </a:r>
            <a:r>
              <a:rPr sz="3200" spc="-260" dirty="0">
                <a:latin typeface="DejaVu Sans"/>
                <a:cs typeface="DejaVu Sans"/>
              </a:rPr>
              <a:t>fire</a:t>
            </a:r>
            <a:r>
              <a:rPr sz="3200" spc="-415" dirty="0">
                <a:latin typeface="DejaVu Sans"/>
                <a:cs typeface="DejaVu Sans"/>
              </a:rPr>
              <a:t> </a:t>
            </a:r>
            <a:r>
              <a:rPr sz="3200" spc="-345" dirty="0">
                <a:latin typeface="DejaVu Sans"/>
                <a:cs typeface="DejaVu Sans"/>
              </a:rPr>
              <a:t>extinguisher</a:t>
            </a:r>
            <a:endParaRPr sz="3200">
              <a:latin typeface="DejaVu Sans"/>
              <a:cs typeface="DejaVu Sans"/>
            </a:endParaRPr>
          </a:p>
          <a:p>
            <a:pPr marL="561975" indent="-549910">
              <a:lnSpc>
                <a:spcPct val="100000"/>
              </a:lnSpc>
              <a:spcBef>
                <a:spcPts val="605"/>
              </a:spcBef>
              <a:buAutoNum type="alphaUcParenR"/>
              <a:tabLst>
                <a:tab pos="562610" algn="l"/>
              </a:tabLst>
            </a:pPr>
            <a:r>
              <a:rPr sz="3200" spc="-310" dirty="0">
                <a:latin typeface="DejaVu Sans"/>
                <a:cs typeface="DejaVu Sans"/>
              </a:rPr>
              <a:t>Put </a:t>
            </a:r>
            <a:r>
              <a:rPr sz="3200" spc="-595" dirty="0">
                <a:latin typeface="DejaVu Sans"/>
                <a:cs typeface="DejaVu Sans"/>
              </a:rPr>
              <a:t>a </a:t>
            </a:r>
            <a:r>
              <a:rPr sz="3200" spc="-260" dirty="0">
                <a:latin typeface="DejaVu Sans"/>
                <a:cs typeface="DejaVu Sans"/>
              </a:rPr>
              <a:t>lid </a:t>
            </a:r>
            <a:r>
              <a:rPr sz="3200" spc="-310" dirty="0">
                <a:latin typeface="DejaVu Sans"/>
                <a:cs typeface="DejaVu Sans"/>
              </a:rPr>
              <a:t>on </a:t>
            </a:r>
            <a:r>
              <a:rPr sz="3200" spc="-275" dirty="0">
                <a:latin typeface="DejaVu Sans"/>
                <a:cs typeface="DejaVu Sans"/>
              </a:rPr>
              <a:t>top </a:t>
            </a:r>
            <a:r>
              <a:rPr sz="3200" spc="-260" dirty="0">
                <a:latin typeface="DejaVu Sans"/>
                <a:cs typeface="DejaVu Sans"/>
              </a:rPr>
              <a:t>of </a:t>
            </a:r>
            <a:r>
              <a:rPr sz="3200" spc="-355" dirty="0">
                <a:latin typeface="DejaVu Sans"/>
                <a:cs typeface="DejaVu Sans"/>
              </a:rPr>
              <a:t>the</a:t>
            </a:r>
            <a:r>
              <a:rPr sz="3200" spc="295" dirty="0">
                <a:latin typeface="DejaVu Sans"/>
                <a:cs typeface="DejaVu Sans"/>
              </a:rPr>
              <a:t> </a:t>
            </a:r>
            <a:r>
              <a:rPr sz="3200" spc="-484" dirty="0">
                <a:latin typeface="DejaVu Sans"/>
                <a:cs typeface="DejaVu Sans"/>
              </a:rPr>
              <a:t>pan</a:t>
            </a:r>
            <a:endParaRPr sz="3200">
              <a:latin typeface="DejaVu Sans"/>
              <a:cs typeface="DejaVu Sans"/>
            </a:endParaRPr>
          </a:p>
          <a:p>
            <a:pPr marL="419100" indent="-407034">
              <a:lnSpc>
                <a:spcPct val="100000"/>
              </a:lnSpc>
              <a:spcBef>
                <a:spcPts val="600"/>
              </a:spcBef>
              <a:buAutoNum type="alphaUcParenR"/>
              <a:tabLst>
                <a:tab pos="419734" algn="l"/>
              </a:tabLst>
            </a:pPr>
            <a:r>
              <a:rPr sz="3200" spc="-320" dirty="0">
                <a:latin typeface="DejaVu Sans"/>
                <a:cs typeface="DejaVu Sans"/>
              </a:rPr>
              <a:t>Answers </a:t>
            </a:r>
            <a:r>
              <a:rPr sz="3200" spc="-355" dirty="0">
                <a:latin typeface="DejaVu Sans"/>
                <a:cs typeface="DejaVu Sans"/>
              </a:rPr>
              <a:t>B, </a:t>
            </a:r>
            <a:r>
              <a:rPr sz="3200" spc="-100" dirty="0">
                <a:latin typeface="DejaVu Sans"/>
                <a:cs typeface="DejaVu Sans"/>
              </a:rPr>
              <a:t>C, </a:t>
            </a:r>
            <a:r>
              <a:rPr sz="3200" spc="-475" dirty="0">
                <a:latin typeface="DejaVu Sans"/>
                <a:cs typeface="DejaVu Sans"/>
              </a:rPr>
              <a:t>and </a:t>
            </a:r>
            <a:r>
              <a:rPr sz="3200" spc="-60" dirty="0">
                <a:latin typeface="DejaVu Sans"/>
                <a:cs typeface="DejaVu Sans"/>
              </a:rPr>
              <a:t>D </a:t>
            </a:r>
            <a:r>
              <a:rPr sz="3200" spc="-385" dirty="0">
                <a:latin typeface="DejaVu Sans"/>
                <a:cs typeface="DejaVu Sans"/>
              </a:rPr>
              <a:t>are</a:t>
            </a:r>
            <a:r>
              <a:rPr sz="3200" spc="-114" dirty="0">
                <a:latin typeface="DejaVu Sans"/>
                <a:cs typeface="DejaVu Sans"/>
              </a:rPr>
              <a:t> </a:t>
            </a:r>
            <a:r>
              <a:rPr sz="3200" spc="-470" dirty="0">
                <a:latin typeface="DejaVu Sans"/>
                <a:cs typeface="DejaVu Sans"/>
              </a:rPr>
              <a:t>appropriate</a:t>
            </a:r>
            <a:endParaRPr sz="32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95855" y="339852"/>
            <a:ext cx="6728460" cy="1220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47645" y="486283"/>
            <a:ext cx="587502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70" dirty="0"/>
              <a:t>Knowledge </a:t>
            </a:r>
            <a:r>
              <a:rPr spc="-409" dirty="0"/>
              <a:t>Check</a:t>
            </a:r>
            <a:r>
              <a:rPr spc="-580" dirty="0"/>
              <a:t> </a:t>
            </a:r>
            <a:r>
              <a:rPr spc="-500" dirty="0"/>
              <a:t>Answer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04289" y="1464690"/>
            <a:ext cx="6475730" cy="38220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5910" marR="13970" indent="-283845">
              <a:lnSpc>
                <a:spcPct val="100000"/>
              </a:lnSpc>
              <a:spcBef>
                <a:spcPts val="105"/>
              </a:spcBef>
            </a:pPr>
            <a:r>
              <a:rPr sz="3200" spc="-295" dirty="0">
                <a:latin typeface="DejaVu Sans"/>
                <a:cs typeface="DejaVu Sans"/>
              </a:rPr>
              <a:t>The </a:t>
            </a:r>
            <a:r>
              <a:rPr sz="3200" spc="-305" dirty="0">
                <a:latin typeface="DejaVu Sans"/>
                <a:cs typeface="DejaVu Sans"/>
              </a:rPr>
              <a:t>following </a:t>
            </a:r>
            <a:r>
              <a:rPr sz="3200" spc="-380" dirty="0">
                <a:latin typeface="DejaVu Sans"/>
                <a:cs typeface="DejaVu Sans"/>
              </a:rPr>
              <a:t>are </a:t>
            </a:r>
            <a:r>
              <a:rPr sz="3200" spc="-340" dirty="0">
                <a:latin typeface="DejaVu Sans"/>
                <a:cs typeface="DejaVu Sans"/>
              </a:rPr>
              <a:t>appropriate </a:t>
            </a:r>
            <a:r>
              <a:rPr sz="3200" spc="-385" dirty="0">
                <a:latin typeface="DejaVu Sans"/>
                <a:cs typeface="DejaVu Sans"/>
              </a:rPr>
              <a:t>steps </a:t>
            </a:r>
            <a:r>
              <a:rPr sz="3200" spc="-555" dirty="0">
                <a:latin typeface="DejaVu Sans"/>
                <a:cs typeface="DejaVu Sans"/>
              </a:rPr>
              <a:t>for  </a:t>
            </a:r>
            <a:r>
              <a:rPr sz="3200" spc="-365" dirty="0">
                <a:latin typeface="DejaVu Sans"/>
                <a:cs typeface="DejaVu Sans"/>
              </a:rPr>
              <a:t>putting </a:t>
            </a:r>
            <a:r>
              <a:rPr sz="3200" spc="-270" dirty="0">
                <a:latin typeface="DejaVu Sans"/>
                <a:cs typeface="DejaVu Sans"/>
              </a:rPr>
              <a:t>out </a:t>
            </a:r>
            <a:r>
              <a:rPr sz="3200" spc="-595" dirty="0">
                <a:latin typeface="DejaVu Sans"/>
                <a:cs typeface="DejaVu Sans"/>
              </a:rPr>
              <a:t>a </a:t>
            </a:r>
            <a:r>
              <a:rPr sz="3200" spc="-445" dirty="0">
                <a:latin typeface="DejaVu Sans"/>
                <a:cs typeface="DejaVu Sans"/>
              </a:rPr>
              <a:t>grease </a:t>
            </a:r>
            <a:r>
              <a:rPr sz="3200" spc="-265" dirty="0">
                <a:latin typeface="DejaVu Sans"/>
                <a:cs typeface="DejaVu Sans"/>
              </a:rPr>
              <a:t>fire </a:t>
            </a:r>
            <a:r>
              <a:rPr sz="3200" spc="-310" dirty="0">
                <a:latin typeface="DejaVu Sans"/>
                <a:cs typeface="DejaVu Sans"/>
              </a:rPr>
              <a:t>in </a:t>
            </a:r>
            <a:r>
              <a:rPr sz="3200" spc="-595" dirty="0">
                <a:latin typeface="DejaVu Sans"/>
                <a:cs typeface="DejaVu Sans"/>
              </a:rPr>
              <a:t>a</a:t>
            </a:r>
            <a:r>
              <a:rPr sz="3200" spc="-465" dirty="0">
                <a:latin typeface="DejaVu Sans"/>
                <a:cs typeface="DejaVu Sans"/>
              </a:rPr>
              <a:t> </a:t>
            </a:r>
            <a:r>
              <a:rPr sz="3200" spc="-484" dirty="0">
                <a:latin typeface="DejaVu Sans"/>
                <a:cs typeface="DejaVu Sans"/>
              </a:rPr>
              <a:t>pan</a:t>
            </a:r>
            <a:endParaRPr sz="3200" dirty="0">
              <a:latin typeface="DejaVu Sans"/>
              <a:cs typeface="DejaVu Sans"/>
            </a:endParaRPr>
          </a:p>
          <a:p>
            <a:pPr marL="528955" indent="-516890">
              <a:lnSpc>
                <a:spcPct val="100000"/>
              </a:lnSpc>
              <a:spcBef>
                <a:spcPts val="600"/>
              </a:spcBef>
              <a:buAutoNum type="alphaUcParenR"/>
              <a:tabLst>
                <a:tab pos="529590" algn="l"/>
              </a:tabLst>
            </a:pPr>
            <a:r>
              <a:rPr sz="3200" spc="-265" dirty="0">
                <a:latin typeface="DejaVu Sans"/>
                <a:cs typeface="DejaVu Sans"/>
              </a:rPr>
              <a:t>Pour </a:t>
            </a:r>
            <a:r>
              <a:rPr sz="3200" spc="-320" dirty="0">
                <a:latin typeface="DejaVu Sans"/>
                <a:cs typeface="DejaVu Sans"/>
              </a:rPr>
              <a:t>water </a:t>
            </a:r>
            <a:r>
              <a:rPr sz="3200" spc="-250" dirty="0">
                <a:latin typeface="DejaVu Sans"/>
                <a:cs typeface="DejaVu Sans"/>
              </a:rPr>
              <a:t>into </a:t>
            </a:r>
            <a:r>
              <a:rPr sz="3200" spc="-355" dirty="0">
                <a:latin typeface="DejaVu Sans"/>
                <a:cs typeface="DejaVu Sans"/>
              </a:rPr>
              <a:t>the</a:t>
            </a:r>
            <a:r>
              <a:rPr sz="3200" spc="-350" dirty="0">
                <a:latin typeface="DejaVu Sans"/>
                <a:cs typeface="DejaVu Sans"/>
              </a:rPr>
              <a:t> </a:t>
            </a:r>
            <a:r>
              <a:rPr sz="3200" spc="-484" dirty="0">
                <a:latin typeface="DejaVu Sans"/>
                <a:cs typeface="DejaVu Sans"/>
              </a:rPr>
              <a:t>pan</a:t>
            </a:r>
            <a:endParaRPr sz="3200" dirty="0">
              <a:latin typeface="DejaVu Sans"/>
              <a:cs typeface="DejaVu Sans"/>
            </a:endParaRPr>
          </a:p>
          <a:p>
            <a:pPr marL="486409" indent="-474345">
              <a:lnSpc>
                <a:spcPct val="100000"/>
              </a:lnSpc>
              <a:spcBef>
                <a:spcPts val="600"/>
              </a:spcBef>
              <a:buAutoNum type="alphaUcParenR"/>
              <a:tabLst>
                <a:tab pos="487045" algn="l"/>
              </a:tabLst>
            </a:pPr>
            <a:r>
              <a:rPr sz="3200" spc="-265" dirty="0">
                <a:latin typeface="DejaVu Sans"/>
                <a:cs typeface="DejaVu Sans"/>
              </a:rPr>
              <a:t>Pour </a:t>
            </a:r>
            <a:r>
              <a:rPr sz="3200" spc="-434" dirty="0">
                <a:latin typeface="DejaVu Sans"/>
                <a:cs typeface="DejaVu Sans"/>
              </a:rPr>
              <a:t>baking </a:t>
            </a:r>
            <a:r>
              <a:rPr sz="3200" spc="-405" dirty="0">
                <a:latin typeface="DejaVu Sans"/>
                <a:cs typeface="DejaVu Sans"/>
              </a:rPr>
              <a:t>soda </a:t>
            </a:r>
            <a:r>
              <a:rPr sz="3200" spc="-254" dirty="0">
                <a:latin typeface="DejaVu Sans"/>
                <a:cs typeface="DejaVu Sans"/>
              </a:rPr>
              <a:t>into </a:t>
            </a:r>
            <a:r>
              <a:rPr sz="3200" spc="-355" dirty="0">
                <a:latin typeface="DejaVu Sans"/>
                <a:cs typeface="DejaVu Sans"/>
              </a:rPr>
              <a:t>the</a:t>
            </a:r>
            <a:r>
              <a:rPr sz="3200" spc="-229" dirty="0">
                <a:latin typeface="DejaVu Sans"/>
                <a:cs typeface="DejaVu Sans"/>
              </a:rPr>
              <a:t> </a:t>
            </a:r>
            <a:r>
              <a:rPr sz="3200" spc="-484" dirty="0">
                <a:latin typeface="DejaVu Sans"/>
                <a:cs typeface="DejaVu Sans"/>
              </a:rPr>
              <a:t>pan</a:t>
            </a:r>
            <a:endParaRPr sz="3200" dirty="0">
              <a:latin typeface="DejaVu Sans"/>
              <a:cs typeface="DejaVu Sans"/>
            </a:endParaRPr>
          </a:p>
          <a:p>
            <a:pPr marL="545465" indent="-533400">
              <a:lnSpc>
                <a:spcPct val="100000"/>
              </a:lnSpc>
              <a:spcBef>
                <a:spcPts val="600"/>
              </a:spcBef>
              <a:buAutoNum type="alphaUcParenR"/>
              <a:tabLst>
                <a:tab pos="546100" algn="l"/>
              </a:tabLst>
            </a:pPr>
            <a:r>
              <a:rPr sz="3200" spc="-320" dirty="0">
                <a:latin typeface="DejaVu Sans"/>
                <a:cs typeface="DejaVu Sans"/>
              </a:rPr>
              <a:t>Use </a:t>
            </a:r>
            <a:r>
              <a:rPr sz="3200" spc="-595" dirty="0">
                <a:latin typeface="DejaVu Sans"/>
                <a:cs typeface="DejaVu Sans"/>
              </a:rPr>
              <a:t>a </a:t>
            </a:r>
            <a:r>
              <a:rPr sz="3200" spc="-260" dirty="0">
                <a:latin typeface="DejaVu Sans"/>
                <a:cs typeface="DejaVu Sans"/>
              </a:rPr>
              <a:t>fire</a:t>
            </a:r>
            <a:r>
              <a:rPr sz="3200" spc="-415" dirty="0">
                <a:latin typeface="DejaVu Sans"/>
                <a:cs typeface="DejaVu Sans"/>
              </a:rPr>
              <a:t> </a:t>
            </a:r>
            <a:r>
              <a:rPr sz="3200" spc="-345" dirty="0">
                <a:latin typeface="DejaVu Sans"/>
                <a:cs typeface="DejaVu Sans"/>
              </a:rPr>
              <a:t>extinguisher</a:t>
            </a:r>
            <a:endParaRPr sz="3200" dirty="0">
              <a:latin typeface="DejaVu Sans"/>
              <a:cs typeface="DejaVu Sans"/>
            </a:endParaRPr>
          </a:p>
          <a:p>
            <a:pPr marL="561975" indent="-549910">
              <a:lnSpc>
                <a:spcPct val="100000"/>
              </a:lnSpc>
              <a:spcBef>
                <a:spcPts val="605"/>
              </a:spcBef>
              <a:buAutoNum type="alphaUcParenR"/>
              <a:tabLst>
                <a:tab pos="562610" algn="l"/>
              </a:tabLst>
            </a:pPr>
            <a:r>
              <a:rPr sz="3200" spc="-310" dirty="0">
                <a:latin typeface="DejaVu Sans"/>
                <a:cs typeface="DejaVu Sans"/>
              </a:rPr>
              <a:t>Put </a:t>
            </a:r>
            <a:r>
              <a:rPr sz="3200" spc="-595" dirty="0">
                <a:latin typeface="DejaVu Sans"/>
                <a:cs typeface="DejaVu Sans"/>
              </a:rPr>
              <a:t>a </a:t>
            </a:r>
            <a:r>
              <a:rPr sz="3200" spc="-260" dirty="0">
                <a:latin typeface="DejaVu Sans"/>
                <a:cs typeface="DejaVu Sans"/>
              </a:rPr>
              <a:t>lid </a:t>
            </a:r>
            <a:r>
              <a:rPr sz="3200" spc="-310" dirty="0">
                <a:latin typeface="DejaVu Sans"/>
                <a:cs typeface="DejaVu Sans"/>
              </a:rPr>
              <a:t>on </a:t>
            </a:r>
            <a:r>
              <a:rPr sz="3200" spc="-275" dirty="0">
                <a:latin typeface="DejaVu Sans"/>
                <a:cs typeface="DejaVu Sans"/>
              </a:rPr>
              <a:t>top </a:t>
            </a:r>
            <a:r>
              <a:rPr sz="3200" spc="-260" dirty="0">
                <a:latin typeface="DejaVu Sans"/>
                <a:cs typeface="DejaVu Sans"/>
              </a:rPr>
              <a:t>of </a:t>
            </a:r>
            <a:r>
              <a:rPr sz="3200" spc="-355" dirty="0">
                <a:latin typeface="DejaVu Sans"/>
                <a:cs typeface="DejaVu Sans"/>
              </a:rPr>
              <a:t>the</a:t>
            </a:r>
            <a:r>
              <a:rPr sz="3200" spc="295" dirty="0">
                <a:latin typeface="DejaVu Sans"/>
                <a:cs typeface="DejaVu Sans"/>
              </a:rPr>
              <a:t> </a:t>
            </a:r>
            <a:r>
              <a:rPr sz="3200" spc="-484" dirty="0">
                <a:latin typeface="DejaVu Sans"/>
                <a:cs typeface="DejaVu Sans"/>
              </a:rPr>
              <a:t>pan</a:t>
            </a:r>
            <a:endParaRPr sz="3200" dirty="0">
              <a:latin typeface="DejaVu Sans"/>
              <a:cs typeface="DejaVu Sans"/>
            </a:endParaRPr>
          </a:p>
          <a:p>
            <a:pPr marL="419100" indent="-407034">
              <a:lnSpc>
                <a:spcPct val="100000"/>
              </a:lnSpc>
              <a:spcBef>
                <a:spcPts val="600"/>
              </a:spcBef>
              <a:buAutoNum type="alphaUcParenR"/>
              <a:tabLst>
                <a:tab pos="419734" algn="l"/>
              </a:tabLst>
            </a:pPr>
            <a:r>
              <a:rPr sz="3200" spc="-320" dirty="0">
                <a:latin typeface="DejaVu Sans"/>
                <a:cs typeface="DejaVu Sans"/>
              </a:rPr>
              <a:t>Answers </a:t>
            </a:r>
            <a:r>
              <a:rPr sz="3200" spc="-355" dirty="0">
                <a:latin typeface="DejaVu Sans"/>
                <a:cs typeface="DejaVu Sans"/>
              </a:rPr>
              <a:t>B, </a:t>
            </a:r>
            <a:r>
              <a:rPr sz="3200" spc="-100" dirty="0">
                <a:latin typeface="DejaVu Sans"/>
                <a:cs typeface="DejaVu Sans"/>
              </a:rPr>
              <a:t>C, </a:t>
            </a:r>
            <a:r>
              <a:rPr sz="3200" spc="-475" dirty="0">
                <a:latin typeface="DejaVu Sans"/>
                <a:cs typeface="DejaVu Sans"/>
              </a:rPr>
              <a:t>and </a:t>
            </a:r>
            <a:r>
              <a:rPr sz="3200" spc="-60" dirty="0">
                <a:latin typeface="DejaVu Sans"/>
                <a:cs typeface="DejaVu Sans"/>
              </a:rPr>
              <a:t>D </a:t>
            </a:r>
            <a:r>
              <a:rPr sz="3200" spc="-385" dirty="0">
                <a:latin typeface="DejaVu Sans"/>
                <a:cs typeface="DejaVu Sans"/>
              </a:rPr>
              <a:t>are</a:t>
            </a:r>
            <a:r>
              <a:rPr sz="3200" spc="-114" dirty="0">
                <a:latin typeface="DejaVu Sans"/>
                <a:cs typeface="DejaVu Sans"/>
              </a:rPr>
              <a:t> </a:t>
            </a:r>
            <a:r>
              <a:rPr sz="3200" spc="-470" dirty="0">
                <a:latin typeface="DejaVu Sans"/>
                <a:cs typeface="DejaVu Sans"/>
              </a:rPr>
              <a:t>appropriate</a:t>
            </a:r>
            <a:endParaRPr sz="3200" dirty="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96539" y="339852"/>
            <a:ext cx="4774692" cy="1220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39520">
              <a:lnSpc>
                <a:spcPct val="100000"/>
              </a:lnSpc>
              <a:spcBef>
                <a:spcPts val="95"/>
              </a:spcBef>
            </a:pPr>
            <a:r>
              <a:rPr spc="-470" dirty="0"/>
              <a:t>Knowledge</a:t>
            </a:r>
            <a:r>
              <a:rPr spc="95" dirty="0"/>
              <a:t> </a:t>
            </a:r>
            <a:r>
              <a:rPr spc="-455" dirty="0"/>
              <a:t>Check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04289" y="1464690"/>
            <a:ext cx="7021195" cy="4309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5910" marR="5080" indent="-283845">
              <a:lnSpc>
                <a:spcPct val="100000"/>
              </a:lnSpc>
              <a:spcBef>
                <a:spcPts val="105"/>
              </a:spcBef>
            </a:pPr>
            <a:r>
              <a:rPr sz="3200" spc="-295" dirty="0">
                <a:latin typeface="DejaVu Sans"/>
                <a:cs typeface="DejaVu Sans"/>
              </a:rPr>
              <a:t>The </a:t>
            </a:r>
            <a:r>
              <a:rPr sz="3200" spc="-415" dirty="0">
                <a:latin typeface="DejaVu Sans"/>
                <a:cs typeface="DejaVu Sans"/>
              </a:rPr>
              <a:t>acronym </a:t>
            </a:r>
            <a:r>
              <a:rPr sz="3200" spc="-395" dirty="0">
                <a:latin typeface="DejaVu Sans"/>
                <a:cs typeface="DejaVu Sans"/>
              </a:rPr>
              <a:t>you </a:t>
            </a:r>
            <a:r>
              <a:rPr sz="3200" spc="-345" dirty="0">
                <a:latin typeface="DejaVu Sans"/>
                <a:cs typeface="DejaVu Sans"/>
              </a:rPr>
              <a:t>should </a:t>
            </a:r>
            <a:r>
              <a:rPr sz="3200" spc="-310" dirty="0">
                <a:latin typeface="DejaVu Sans"/>
                <a:cs typeface="DejaVu Sans"/>
              </a:rPr>
              <a:t>think </a:t>
            </a:r>
            <a:r>
              <a:rPr sz="3200" spc="-260" dirty="0">
                <a:latin typeface="DejaVu Sans"/>
                <a:cs typeface="DejaVu Sans"/>
              </a:rPr>
              <a:t>of </a:t>
            </a:r>
            <a:r>
              <a:rPr sz="3200" spc="-405" dirty="0">
                <a:latin typeface="DejaVu Sans"/>
                <a:cs typeface="DejaVu Sans"/>
              </a:rPr>
              <a:t>when  </a:t>
            </a:r>
            <a:r>
              <a:rPr sz="3200" spc="-310" dirty="0">
                <a:latin typeface="DejaVu Sans"/>
                <a:cs typeface="DejaVu Sans"/>
              </a:rPr>
              <a:t>utilizing </a:t>
            </a:r>
            <a:r>
              <a:rPr sz="3200" spc="-595" dirty="0">
                <a:latin typeface="DejaVu Sans"/>
                <a:cs typeface="DejaVu Sans"/>
              </a:rPr>
              <a:t>a </a:t>
            </a:r>
            <a:r>
              <a:rPr sz="3200" spc="-265" dirty="0">
                <a:latin typeface="DejaVu Sans"/>
                <a:cs typeface="DejaVu Sans"/>
              </a:rPr>
              <a:t>fire </a:t>
            </a:r>
            <a:r>
              <a:rPr sz="3200" spc="-350" dirty="0">
                <a:latin typeface="DejaVu Sans"/>
                <a:cs typeface="DejaVu Sans"/>
              </a:rPr>
              <a:t>extinguisher </a:t>
            </a:r>
            <a:r>
              <a:rPr sz="3200" spc="-315" dirty="0">
                <a:latin typeface="DejaVu Sans"/>
                <a:cs typeface="DejaVu Sans"/>
              </a:rPr>
              <a:t>is </a:t>
            </a:r>
            <a:r>
              <a:rPr sz="3200" spc="-415" dirty="0">
                <a:latin typeface="DejaVu Sans"/>
                <a:cs typeface="DejaVu Sans"/>
              </a:rPr>
              <a:t>PASS, </a:t>
            </a:r>
            <a:r>
              <a:rPr sz="3200" spc="-600" dirty="0">
                <a:latin typeface="DejaVu Sans"/>
                <a:cs typeface="DejaVu Sans"/>
              </a:rPr>
              <a:t>which  </a:t>
            </a:r>
            <a:r>
              <a:rPr sz="3200" spc="-415" dirty="0">
                <a:latin typeface="DejaVu Sans"/>
                <a:cs typeface="DejaVu Sans"/>
              </a:rPr>
              <a:t>stands</a:t>
            </a:r>
            <a:r>
              <a:rPr sz="3200" spc="75" dirty="0">
                <a:latin typeface="DejaVu Sans"/>
                <a:cs typeface="DejaVu Sans"/>
              </a:rPr>
              <a:t> </a:t>
            </a:r>
            <a:r>
              <a:rPr sz="3200" spc="-200" dirty="0">
                <a:latin typeface="DejaVu Sans"/>
                <a:cs typeface="DejaVu Sans"/>
              </a:rPr>
              <a:t>for</a:t>
            </a:r>
            <a:endParaRPr sz="3200">
              <a:latin typeface="DejaVu Sans"/>
              <a:cs typeface="DejaVu Sans"/>
            </a:endParaRPr>
          </a:p>
          <a:p>
            <a:pPr marL="528320" indent="-516255">
              <a:lnSpc>
                <a:spcPct val="100000"/>
              </a:lnSpc>
              <a:spcBef>
                <a:spcPts val="600"/>
              </a:spcBef>
              <a:buAutoNum type="alphaUcParenR"/>
              <a:tabLst>
                <a:tab pos="528955" algn="l"/>
              </a:tabLst>
            </a:pPr>
            <a:r>
              <a:rPr sz="3200" spc="-285" dirty="0">
                <a:latin typeface="DejaVu Sans"/>
                <a:cs typeface="DejaVu Sans"/>
              </a:rPr>
              <a:t>Point, </a:t>
            </a:r>
            <a:r>
              <a:rPr sz="3200" spc="-340" dirty="0">
                <a:latin typeface="DejaVu Sans"/>
                <a:cs typeface="DejaVu Sans"/>
              </a:rPr>
              <a:t>Angle, </a:t>
            </a:r>
            <a:r>
              <a:rPr sz="3200" spc="-420" dirty="0">
                <a:latin typeface="DejaVu Sans"/>
                <a:cs typeface="DejaVu Sans"/>
              </a:rPr>
              <a:t>Squeeze,</a:t>
            </a:r>
            <a:r>
              <a:rPr sz="3200" spc="-440" dirty="0">
                <a:latin typeface="DejaVu Sans"/>
                <a:cs typeface="DejaVu Sans"/>
              </a:rPr>
              <a:t> </a:t>
            </a:r>
            <a:r>
              <a:rPr sz="3200" spc="-450" dirty="0">
                <a:latin typeface="DejaVu Sans"/>
                <a:cs typeface="DejaVu Sans"/>
              </a:rPr>
              <a:t>Sweep</a:t>
            </a:r>
            <a:endParaRPr sz="3200">
              <a:latin typeface="DejaVu Sans"/>
              <a:cs typeface="DejaVu Sans"/>
            </a:endParaRPr>
          </a:p>
          <a:p>
            <a:pPr marL="485140" indent="-473075">
              <a:lnSpc>
                <a:spcPct val="100000"/>
              </a:lnSpc>
              <a:spcBef>
                <a:spcPts val="600"/>
              </a:spcBef>
              <a:buAutoNum type="alphaUcParenR"/>
              <a:tabLst>
                <a:tab pos="485775" algn="l"/>
              </a:tabLst>
            </a:pPr>
            <a:r>
              <a:rPr sz="3200" spc="-280" dirty="0">
                <a:latin typeface="DejaVu Sans"/>
                <a:cs typeface="DejaVu Sans"/>
              </a:rPr>
              <a:t>Pull, </a:t>
            </a:r>
            <a:r>
              <a:rPr sz="3200" spc="-340" dirty="0">
                <a:latin typeface="DejaVu Sans"/>
                <a:cs typeface="DejaVu Sans"/>
              </a:rPr>
              <a:t>Angle, </a:t>
            </a:r>
            <a:r>
              <a:rPr sz="3200" spc="-415" dirty="0">
                <a:latin typeface="DejaVu Sans"/>
                <a:cs typeface="DejaVu Sans"/>
              </a:rPr>
              <a:t>Squeeze,</a:t>
            </a:r>
            <a:r>
              <a:rPr sz="3200" spc="-465" dirty="0">
                <a:latin typeface="DejaVu Sans"/>
                <a:cs typeface="DejaVu Sans"/>
              </a:rPr>
              <a:t> </a:t>
            </a:r>
            <a:r>
              <a:rPr sz="3200" spc="-450" dirty="0">
                <a:latin typeface="DejaVu Sans"/>
                <a:cs typeface="DejaVu Sans"/>
              </a:rPr>
              <a:t>Sweep</a:t>
            </a:r>
            <a:endParaRPr sz="3200">
              <a:latin typeface="DejaVu Sans"/>
              <a:cs typeface="DejaVu Sans"/>
            </a:endParaRPr>
          </a:p>
          <a:p>
            <a:pPr marL="544830" indent="-532765">
              <a:lnSpc>
                <a:spcPct val="100000"/>
              </a:lnSpc>
              <a:spcBef>
                <a:spcPts val="605"/>
              </a:spcBef>
              <a:buAutoNum type="alphaUcParenR"/>
              <a:tabLst>
                <a:tab pos="545465" algn="l"/>
              </a:tabLst>
            </a:pPr>
            <a:r>
              <a:rPr sz="3200" spc="-285" dirty="0">
                <a:latin typeface="DejaVu Sans"/>
                <a:cs typeface="DejaVu Sans"/>
              </a:rPr>
              <a:t>Pull, </a:t>
            </a:r>
            <a:r>
              <a:rPr sz="3200" spc="-305" dirty="0">
                <a:latin typeface="DejaVu Sans"/>
                <a:cs typeface="DejaVu Sans"/>
              </a:rPr>
              <a:t>Aim, </a:t>
            </a:r>
            <a:r>
              <a:rPr sz="3200" spc="-420" dirty="0">
                <a:latin typeface="DejaVu Sans"/>
                <a:cs typeface="DejaVu Sans"/>
              </a:rPr>
              <a:t>Squeeze,</a:t>
            </a:r>
            <a:r>
              <a:rPr sz="3200" spc="-480" dirty="0">
                <a:latin typeface="DejaVu Sans"/>
                <a:cs typeface="DejaVu Sans"/>
              </a:rPr>
              <a:t> </a:t>
            </a:r>
            <a:r>
              <a:rPr sz="3200" spc="-450" dirty="0">
                <a:latin typeface="DejaVu Sans"/>
                <a:cs typeface="DejaVu Sans"/>
              </a:rPr>
              <a:t>Spray</a:t>
            </a:r>
            <a:endParaRPr sz="3200">
              <a:latin typeface="DejaVu Sans"/>
              <a:cs typeface="DejaVu Sans"/>
            </a:endParaRPr>
          </a:p>
          <a:p>
            <a:pPr marL="561975" indent="-549910">
              <a:lnSpc>
                <a:spcPct val="100000"/>
              </a:lnSpc>
              <a:spcBef>
                <a:spcPts val="600"/>
              </a:spcBef>
              <a:buAutoNum type="alphaUcParenR"/>
              <a:tabLst>
                <a:tab pos="562610" algn="l"/>
              </a:tabLst>
            </a:pPr>
            <a:r>
              <a:rPr sz="3200" spc="-285" dirty="0">
                <a:latin typeface="DejaVu Sans"/>
                <a:cs typeface="DejaVu Sans"/>
              </a:rPr>
              <a:t>Pull, </a:t>
            </a:r>
            <a:r>
              <a:rPr sz="3200" spc="-305" dirty="0">
                <a:latin typeface="DejaVu Sans"/>
                <a:cs typeface="DejaVu Sans"/>
              </a:rPr>
              <a:t>Aim, </a:t>
            </a:r>
            <a:r>
              <a:rPr sz="3200" spc="-420" dirty="0">
                <a:latin typeface="DejaVu Sans"/>
                <a:cs typeface="DejaVu Sans"/>
              </a:rPr>
              <a:t>Squeeze,</a:t>
            </a:r>
            <a:r>
              <a:rPr sz="3200" spc="-475" dirty="0">
                <a:latin typeface="DejaVu Sans"/>
                <a:cs typeface="DejaVu Sans"/>
              </a:rPr>
              <a:t> </a:t>
            </a:r>
            <a:r>
              <a:rPr sz="3200" spc="-450" dirty="0">
                <a:latin typeface="DejaVu Sans"/>
                <a:cs typeface="DejaVu Sans"/>
              </a:rPr>
              <a:t>Sweep</a:t>
            </a:r>
            <a:endParaRPr sz="3200">
              <a:latin typeface="DejaVu Sans"/>
              <a:cs typeface="DejaVu Sans"/>
            </a:endParaRPr>
          </a:p>
          <a:p>
            <a:pPr marL="460375" indent="-448309">
              <a:lnSpc>
                <a:spcPct val="100000"/>
              </a:lnSpc>
              <a:spcBef>
                <a:spcPts val="600"/>
              </a:spcBef>
              <a:buAutoNum type="alphaUcParenR"/>
              <a:tabLst>
                <a:tab pos="461009" algn="l"/>
              </a:tabLst>
            </a:pPr>
            <a:r>
              <a:rPr sz="3200" spc="-240" dirty="0">
                <a:latin typeface="DejaVu Sans"/>
                <a:cs typeface="DejaVu Sans"/>
              </a:rPr>
              <a:t>None </a:t>
            </a:r>
            <a:r>
              <a:rPr sz="3200" spc="-270" dirty="0">
                <a:latin typeface="DejaVu Sans"/>
                <a:cs typeface="DejaVu Sans"/>
              </a:rPr>
              <a:t>of </a:t>
            </a:r>
            <a:r>
              <a:rPr sz="3200" spc="-355" dirty="0">
                <a:latin typeface="DejaVu Sans"/>
                <a:cs typeface="DejaVu Sans"/>
              </a:rPr>
              <a:t>the</a:t>
            </a:r>
            <a:r>
              <a:rPr sz="3200" spc="105" dirty="0">
                <a:latin typeface="DejaVu Sans"/>
                <a:cs typeface="DejaVu Sans"/>
              </a:rPr>
              <a:t> </a:t>
            </a:r>
            <a:r>
              <a:rPr sz="3200" spc="-450" dirty="0">
                <a:latin typeface="DejaVu Sans"/>
                <a:cs typeface="DejaVu Sans"/>
              </a:rPr>
              <a:t>above</a:t>
            </a:r>
            <a:endParaRPr sz="32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95855" y="339852"/>
            <a:ext cx="6577583" cy="1220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47645" y="486283"/>
            <a:ext cx="587502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70" dirty="0"/>
              <a:t>Knowledge </a:t>
            </a:r>
            <a:r>
              <a:rPr spc="-409" dirty="0"/>
              <a:t>Check</a:t>
            </a:r>
            <a:r>
              <a:rPr spc="-580" dirty="0"/>
              <a:t> </a:t>
            </a:r>
            <a:r>
              <a:rPr spc="-500" dirty="0"/>
              <a:t>Answer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04289" y="1464690"/>
            <a:ext cx="7021195" cy="4309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5910" marR="5080" indent="-283845">
              <a:lnSpc>
                <a:spcPct val="100000"/>
              </a:lnSpc>
              <a:spcBef>
                <a:spcPts val="105"/>
              </a:spcBef>
            </a:pPr>
            <a:r>
              <a:rPr sz="3200" spc="-295" dirty="0">
                <a:latin typeface="DejaVu Sans"/>
                <a:cs typeface="DejaVu Sans"/>
              </a:rPr>
              <a:t>The </a:t>
            </a:r>
            <a:r>
              <a:rPr sz="3200" spc="-415" dirty="0">
                <a:latin typeface="DejaVu Sans"/>
                <a:cs typeface="DejaVu Sans"/>
              </a:rPr>
              <a:t>acronym </a:t>
            </a:r>
            <a:r>
              <a:rPr sz="3200" spc="-395" dirty="0">
                <a:latin typeface="DejaVu Sans"/>
                <a:cs typeface="DejaVu Sans"/>
              </a:rPr>
              <a:t>you </a:t>
            </a:r>
            <a:r>
              <a:rPr sz="3200" spc="-345" dirty="0">
                <a:latin typeface="DejaVu Sans"/>
                <a:cs typeface="DejaVu Sans"/>
              </a:rPr>
              <a:t>should </a:t>
            </a:r>
            <a:r>
              <a:rPr sz="3200" spc="-310" dirty="0">
                <a:latin typeface="DejaVu Sans"/>
                <a:cs typeface="DejaVu Sans"/>
              </a:rPr>
              <a:t>think </a:t>
            </a:r>
            <a:r>
              <a:rPr sz="3200" spc="-260" dirty="0">
                <a:latin typeface="DejaVu Sans"/>
                <a:cs typeface="DejaVu Sans"/>
              </a:rPr>
              <a:t>of </a:t>
            </a:r>
            <a:r>
              <a:rPr sz="3200" spc="-405" dirty="0">
                <a:latin typeface="DejaVu Sans"/>
                <a:cs typeface="DejaVu Sans"/>
              </a:rPr>
              <a:t>when  </a:t>
            </a:r>
            <a:r>
              <a:rPr sz="3200" spc="-310" dirty="0">
                <a:latin typeface="DejaVu Sans"/>
                <a:cs typeface="DejaVu Sans"/>
              </a:rPr>
              <a:t>utilizing </a:t>
            </a:r>
            <a:r>
              <a:rPr sz="3200" spc="-595" dirty="0">
                <a:latin typeface="DejaVu Sans"/>
                <a:cs typeface="DejaVu Sans"/>
              </a:rPr>
              <a:t>a </a:t>
            </a:r>
            <a:r>
              <a:rPr sz="3200" spc="-265" dirty="0">
                <a:latin typeface="DejaVu Sans"/>
                <a:cs typeface="DejaVu Sans"/>
              </a:rPr>
              <a:t>fire </a:t>
            </a:r>
            <a:r>
              <a:rPr sz="3200" spc="-350" dirty="0">
                <a:latin typeface="DejaVu Sans"/>
                <a:cs typeface="DejaVu Sans"/>
              </a:rPr>
              <a:t>extinguisher </a:t>
            </a:r>
            <a:r>
              <a:rPr sz="3200" spc="-315" dirty="0">
                <a:latin typeface="DejaVu Sans"/>
                <a:cs typeface="DejaVu Sans"/>
              </a:rPr>
              <a:t>is </a:t>
            </a:r>
            <a:r>
              <a:rPr sz="3200" spc="-415" dirty="0">
                <a:latin typeface="DejaVu Sans"/>
                <a:cs typeface="DejaVu Sans"/>
              </a:rPr>
              <a:t>PASS, </a:t>
            </a:r>
            <a:r>
              <a:rPr sz="3200" spc="-600" dirty="0">
                <a:latin typeface="DejaVu Sans"/>
                <a:cs typeface="DejaVu Sans"/>
              </a:rPr>
              <a:t>which  </a:t>
            </a:r>
            <a:r>
              <a:rPr sz="3200" spc="-415" dirty="0">
                <a:latin typeface="DejaVu Sans"/>
                <a:cs typeface="DejaVu Sans"/>
              </a:rPr>
              <a:t>stands</a:t>
            </a:r>
            <a:r>
              <a:rPr sz="3200" spc="75" dirty="0">
                <a:latin typeface="DejaVu Sans"/>
                <a:cs typeface="DejaVu Sans"/>
              </a:rPr>
              <a:t> </a:t>
            </a:r>
            <a:r>
              <a:rPr sz="3200" spc="-200" dirty="0">
                <a:latin typeface="DejaVu Sans"/>
                <a:cs typeface="DejaVu Sans"/>
              </a:rPr>
              <a:t>for</a:t>
            </a:r>
            <a:endParaRPr sz="3200" dirty="0">
              <a:latin typeface="DejaVu Sans"/>
              <a:cs typeface="DejaVu Sans"/>
            </a:endParaRPr>
          </a:p>
          <a:p>
            <a:pPr marL="528320" indent="-516255">
              <a:lnSpc>
                <a:spcPct val="100000"/>
              </a:lnSpc>
              <a:spcBef>
                <a:spcPts val="600"/>
              </a:spcBef>
              <a:buAutoNum type="alphaUcParenR"/>
              <a:tabLst>
                <a:tab pos="528955" algn="l"/>
              </a:tabLst>
            </a:pPr>
            <a:r>
              <a:rPr sz="3200" spc="-285" dirty="0">
                <a:latin typeface="DejaVu Sans"/>
                <a:cs typeface="DejaVu Sans"/>
              </a:rPr>
              <a:t>Point, </a:t>
            </a:r>
            <a:r>
              <a:rPr sz="3200" spc="-340" dirty="0">
                <a:latin typeface="DejaVu Sans"/>
                <a:cs typeface="DejaVu Sans"/>
              </a:rPr>
              <a:t>Angle, </a:t>
            </a:r>
            <a:r>
              <a:rPr sz="3200" spc="-420" dirty="0">
                <a:latin typeface="DejaVu Sans"/>
                <a:cs typeface="DejaVu Sans"/>
              </a:rPr>
              <a:t>Squeeze,</a:t>
            </a:r>
            <a:r>
              <a:rPr sz="3200" spc="-440" dirty="0">
                <a:latin typeface="DejaVu Sans"/>
                <a:cs typeface="DejaVu Sans"/>
              </a:rPr>
              <a:t> </a:t>
            </a:r>
            <a:r>
              <a:rPr sz="3200" spc="-450" dirty="0">
                <a:latin typeface="DejaVu Sans"/>
                <a:cs typeface="DejaVu Sans"/>
              </a:rPr>
              <a:t>Sweep</a:t>
            </a:r>
            <a:endParaRPr sz="3200" dirty="0">
              <a:latin typeface="DejaVu Sans"/>
              <a:cs typeface="DejaVu Sans"/>
            </a:endParaRPr>
          </a:p>
          <a:p>
            <a:pPr marL="485140" indent="-473075">
              <a:lnSpc>
                <a:spcPct val="100000"/>
              </a:lnSpc>
              <a:spcBef>
                <a:spcPts val="600"/>
              </a:spcBef>
              <a:buAutoNum type="alphaUcParenR"/>
              <a:tabLst>
                <a:tab pos="485775" algn="l"/>
              </a:tabLst>
            </a:pPr>
            <a:r>
              <a:rPr sz="3200" spc="-280" dirty="0">
                <a:latin typeface="DejaVu Sans"/>
                <a:cs typeface="DejaVu Sans"/>
              </a:rPr>
              <a:t>Pull, </a:t>
            </a:r>
            <a:r>
              <a:rPr sz="3200" spc="-340" dirty="0">
                <a:latin typeface="DejaVu Sans"/>
                <a:cs typeface="DejaVu Sans"/>
              </a:rPr>
              <a:t>Angle, </a:t>
            </a:r>
            <a:r>
              <a:rPr sz="3200" spc="-415" dirty="0">
                <a:latin typeface="DejaVu Sans"/>
                <a:cs typeface="DejaVu Sans"/>
              </a:rPr>
              <a:t>Squeeze,</a:t>
            </a:r>
            <a:r>
              <a:rPr sz="3200" spc="-465" dirty="0">
                <a:latin typeface="DejaVu Sans"/>
                <a:cs typeface="DejaVu Sans"/>
              </a:rPr>
              <a:t> </a:t>
            </a:r>
            <a:r>
              <a:rPr sz="3200" spc="-450" dirty="0">
                <a:latin typeface="DejaVu Sans"/>
                <a:cs typeface="DejaVu Sans"/>
              </a:rPr>
              <a:t>Sweep</a:t>
            </a:r>
            <a:endParaRPr sz="3200" dirty="0">
              <a:latin typeface="DejaVu Sans"/>
              <a:cs typeface="DejaVu Sans"/>
            </a:endParaRPr>
          </a:p>
          <a:p>
            <a:pPr marL="544830" indent="-532765">
              <a:lnSpc>
                <a:spcPct val="100000"/>
              </a:lnSpc>
              <a:spcBef>
                <a:spcPts val="605"/>
              </a:spcBef>
              <a:buAutoNum type="alphaUcParenR"/>
              <a:tabLst>
                <a:tab pos="545465" algn="l"/>
              </a:tabLst>
            </a:pPr>
            <a:r>
              <a:rPr sz="3200" spc="-285" dirty="0">
                <a:latin typeface="DejaVu Sans"/>
                <a:cs typeface="DejaVu Sans"/>
              </a:rPr>
              <a:t>Pull, </a:t>
            </a:r>
            <a:r>
              <a:rPr sz="3200" spc="-305" dirty="0">
                <a:latin typeface="DejaVu Sans"/>
                <a:cs typeface="DejaVu Sans"/>
              </a:rPr>
              <a:t>Aim, </a:t>
            </a:r>
            <a:r>
              <a:rPr sz="3200" spc="-420" dirty="0">
                <a:latin typeface="DejaVu Sans"/>
                <a:cs typeface="DejaVu Sans"/>
              </a:rPr>
              <a:t>Squeeze,</a:t>
            </a:r>
            <a:r>
              <a:rPr sz="3200" spc="-480" dirty="0">
                <a:latin typeface="DejaVu Sans"/>
                <a:cs typeface="DejaVu Sans"/>
              </a:rPr>
              <a:t> </a:t>
            </a:r>
            <a:r>
              <a:rPr sz="3200" spc="-450" dirty="0">
                <a:latin typeface="DejaVu Sans"/>
                <a:cs typeface="DejaVu Sans"/>
              </a:rPr>
              <a:t>Spray</a:t>
            </a:r>
            <a:endParaRPr sz="3200" dirty="0">
              <a:latin typeface="DejaVu Sans"/>
              <a:cs typeface="DejaVu Sans"/>
            </a:endParaRPr>
          </a:p>
          <a:p>
            <a:pPr marL="561975" indent="-549910">
              <a:lnSpc>
                <a:spcPct val="100000"/>
              </a:lnSpc>
              <a:spcBef>
                <a:spcPts val="600"/>
              </a:spcBef>
              <a:buAutoNum type="alphaUcParenR"/>
              <a:tabLst>
                <a:tab pos="562610" algn="l"/>
              </a:tabLst>
            </a:pPr>
            <a:r>
              <a:rPr sz="3200" spc="-285" dirty="0">
                <a:latin typeface="DejaVu Sans"/>
                <a:cs typeface="DejaVu Sans"/>
              </a:rPr>
              <a:t>Pull, </a:t>
            </a:r>
            <a:r>
              <a:rPr sz="3200" spc="-305" dirty="0">
                <a:latin typeface="DejaVu Sans"/>
                <a:cs typeface="DejaVu Sans"/>
              </a:rPr>
              <a:t>Aim, </a:t>
            </a:r>
            <a:r>
              <a:rPr sz="3200" spc="-420" dirty="0">
                <a:latin typeface="DejaVu Sans"/>
                <a:cs typeface="DejaVu Sans"/>
              </a:rPr>
              <a:t>Squeeze,</a:t>
            </a:r>
            <a:r>
              <a:rPr sz="3200" spc="-475" dirty="0">
                <a:latin typeface="DejaVu Sans"/>
                <a:cs typeface="DejaVu Sans"/>
              </a:rPr>
              <a:t> </a:t>
            </a:r>
            <a:r>
              <a:rPr sz="3200" spc="-450" dirty="0">
                <a:latin typeface="DejaVu Sans"/>
                <a:cs typeface="DejaVu Sans"/>
              </a:rPr>
              <a:t>Sweep</a:t>
            </a:r>
            <a:endParaRPr sz="3200" dirty="0">
              <a:latin typeface="DejaVu Sans"/>
              <a:cs typeface="DejaVu Sans"/>
            </a:endParaRPr>
          </a:p>
          <a:p>
            <a:pPr marL="460375" indent="-448309">
              <a:lnSpc>
                <a:spcPct val="100000"/>
              </a:lnSpc>
              <a:spcBef>
                <a:spcPts val="600"/>
              </a:spcBef>
              <a:buAutoNum type="alphaUcParenR"/>
              <a:tabLst>
                <a:tab pos="461009" algn="l"/>
              </a:tabLst>
            </a:pPr>
            <a:r>
              <a:rPr sz="3200" spc="-240" dirty="0">
                <a:latin typeface="DejaVu Sans"/>
                <a:cs typeface="DejaVu Sans"/>
              </a:rPr>
              <a:t>None </a:t>
            </a:r>
            <a:r>
              <a:rPr sz="3200" spc="-270" dirty="0">
                <a:latin typeface="DejaVu Sans"/>
                <a:cs typeface="DejaVu Sans"/>
              </a:rPr>
              <a:t>of </a:t>
            </a:r>
            <a:r>
              <a:rPr sz="3200" spc="-355" dirty="0">
                <a:latin typeface="DejaVu Sans"/>
                <a:cs typeface="DejaVu Sans"/>
              </a:rPr>
              <a:t>the</a:t>
            </a:r>
            <a:r>
              <a:rPr sz="3200" spc="105" dirty="0">
                <a:latin typeface="DejaVu Sans"/>
                <a:cs typeface="DejaVu Sans"/>
              </a:rPr>
              <a:t> </a:t>
            </a:r>
            <a:r>
              <a:rPr sz="3200" spc="-450" dirty="0">
                <a:latin typeface="DejaVu Sans"/>
                <a:cs typeface="DejaVu Sans"/>
              </a:rPr>
              <a:t>above</a:t>
            </a:r>
            <a:endParaRPr sz="3200" dirty="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38883" y="89915"/>
            <a:ext cx="7027545" cy="1702435"/>
            <a:chOff x="1738883" y="89915"/>
            <a:chExt cx="7027545" cy="1702435"/>
          </a:xfrm>
        </p:grpSpPr>
        <p:sp>
          <p:nvSpPr>
            <p:cNvPr id="3" name="object 3"/>
            <p:cNvSpPr/>
            <p:nvPr/>
          </p:nvSpPr>
          <p:spPr>
            <a:xfrm>
              <a:off x="1738883" y="89915"/>
              <a:ext cx="7027163" cy="11079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265676" y="684275"/>
              <a:ext cx="1837943" cy="11079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04289" y="221107"/>
            <a:ext cx="7337425" cy="2383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92475" marR="335915" indent="-2527300">
              <a:lnSpc>
                <a:spcPct val="100000"/>
              </a:lnSpc>
              <a:spcBef>
                <a:spcPts val="100"/>
              </a:spcBef>
            </a:pPr>
            <a:r>
              <a:rPr sz="3900" spc="-140" dirty="0"/>
              <a:t>W</a:t>
            </a:r>
            <a:r>
              <a:rPr sz="3900" spc="-500" dirty="0"/>
              <a:t>eath</a:t>
            </a:r>
            <a:r>
              <a:rPr sz="3900" spc="-535" dirty="0"/>
              <a:t>e</a:t>
            </a:r>
            <a:r>
              <a:rPr sz="3900" spc="-60" dirty="0"/>
              <a:t>r</a:t>
            </a:r>
            <a:r>
              <a:rPr sz="3900" spc="85" dirty="0">
                <a:latin typeface="DejaVu Serif"/>
                <a:cs typeface="DejaVu Serif"/>
              </a:rPr>
              <a:t> </a:t>
            </a:r>
            <a:r>
              <a:rPr sz="3900" spc="-665" dirty="0"/>
              <a:t>Em</a:t>
            </a:r>
            <a:r>
              <a:rPr sz="3900" spc="-500" dirty="0"/>
              <a:t>e</a:t>
            </a:r>
            <a:r>
              <a:rPr sz="3900" spc="-465" dirty="0"/>
              <a:t>rge</a:t>
            </a:r>
            <a:r>
              <a:rPr sz="3900" spc="-525" dirty="0"/>
              <a:t>n</a:t>
            </a:r>
            <a:r>
              <a:rPr sz="3900" spc="-470" dirty="0"/>
              <a:t>cies</a:t>
            </a:r>
            <a:r>
              <a:rPr sz="3900" spc="-165" dirty="0"/>
              <a:t>:</a:t>
            </a:r>
            <a:r>
              <a:rPr sz="3900" spc="-625" dirty="0"/>
              <a:t>T</a:t>
            </a:r>
            <a:r>
              <a:rPr sz="3900" spc="-380" dirty="0"/>
              <a:t>ornado</a:t>
            </a:r>
            <a:r>
              <a:rPr sz="3900" spc="-204" dirty="0">
                <a:latin typeface="DejaVu Serif"/>
                <a:cs typeface="DejaVu Serif"/>
              </a:rPr>
              <a:t> </a:t>
            </a:r>
            <a:r>
              <a:rPr sz="3900" spc="-710" dirty="0"/>
              <a:t>Sa</a:t>
            </a:r>
            <a:r>
              <a:rPr sz="3900" spc="-440" dirty="0"/>
              <a:t>f</a:t>
            </a:r>
            <a:r>
              <a:rPr sz="3900" spc="-455" dirty="0"/>
              <a:t>ety</a:t>
            </a:r>
            <a:endParaRPr sz="3900">
              <a:latin typeface="DejaVu Serif"/>
              <a:cs typeface="DejaVu Serif"/>
            </a:endParaRPr>
          </a:p>
          <a:p>
            <a:pPr marL="295910" marR="5080" indent="-283845">
              <a:lnSpc>
                <a:spcPct val="90000"/>
              </a:lnSpc>
              <a:spcBef>
                <a:spcPts val="450"/>
              </a:spcBef>
              <a:tabLst>
                <a:tab pos="295910" algn="l"/>
              </a:tabLst>
            </a:pPr>
            <a:r>
              <a:rPr sz="2150" spc="-155" dirty="0">
                <a:solidFill>
                  <a:srgbClr val="3890A6"/>
                </a:solidFill>
              </a:rPr>
              <a:t>	</a:t>
            </a:r>
            <a:r>
              <a:rPr sz="2700" spc="-305" dirty="0">
                <a:solidFill>
                  <a:srgbClr val="000000"/>
                </a:solidFill>
              </a:rPr>
              <a:t>Tornadoes </a:t>
            </a:r>
            <a:r>
              <a:rPr sz="2700" spc="-390" dirty="0">
                <a:solidFill>
                  <a:srgbClr val="000000"/>
                </a:solidFill>
              </a:rPr>
              <a:t>can </a:t>
            </a:r>
            <a:r>
              <a:rPr sz="2700" spc="-245" dirty="0">
                <a:solidFill>
                  <a:srgbClr val="000000"/>
                </a:solidFill>
              </a:rPr>
              <a:t>strike </a:t>
            </a:r>
            <a:r>
              <a:rPr sz="2700" spc="-335" dirty="0">
                <a:solidFill>
                  <a:srgbClr val="000000"/>
                </a:solidFill>
              </a:rPr>
              <a:t>anywhere, </a:t>
            </a:r>
            <a:r>
              <a:rPr sz="2700" spc="-330" dirty="0">
                <a:solidFill>
                  <a:srgbClr val="000000"/>
                </a:solidFill>
              </a:rPr>
              <a:t>at </a:t>
            </a:r>
            <a:r>
              <a:rPr sz="2700" spc="-445" dirty="0">
                <a:solidFill>
                  <a:srgbClr val="000000"/>
                </a:solidFill>
              </a:rPr>
              <a:t>any </a:t>
            </a:r>
            <a:r>
              <a:rPr sz="2700" spc="-295" dirty="0">
                <a:solidFill>
                  <a:srgbClr val="000000"/>
                </a:solidFill>
              </a:rPr>
              <a:t>time, but  </a:t>
            </a:r>
            <a:r>
              <a:rPr sz="2700" spc="-315" dirty="0">
                <a:solidFill>
                  <a:srgbClr val="000000"/>
                </a:solidFill>
              </a:rPr>
              <a:t>most </a:t>
            </a:r>
            <a:r>
              <a:rPr sz="2700" spc="-235" dirty="0">
                <a:solidFill>
                  <a:srgbClr val="000000"/>
                </a:solidFill>
              </a:rPr>
              <a:t>occur </a:t>
            </a:r>
            <a:r>
              <a:rPr sz="2700" spc="-265" dirty="0">
                <a:solidFill>
                  <a:srgbClr val="000000"/>
                </a:solidFill>
              </a:rPr>
              <a:t>in </a:t>
            </a:r>
            <a:r>
              <a:rPr sz="2700" spc="-300" dirty="0">
                <a:solidFill>
                  <a:srgbClr val="000000"/>
                </a:solidFill>
              </a:rPr>
              <a:t>the </a:t>
            </a:r>
            <a:r>
              <a:rPr sz="2700" spc="-305" dirty="0">
                <a:solidFill>
                  <a:srgbClr val="000000"/>
                </a:solidFill>
              </a:rPr>
              <a:t>late </a:t>
            </a:r>
            <a:r>
              <a:rPr sz="2700" spc="-310" dirty="0">
                <a:solidFill>
                  <a:srgbClr val="000000"/>
                </a:solidFill>
              </a:rPr>
              <a:t>spring </a:t>
            </a:r>
            <a:r>
              <a:rPr sz="2700" spc="-405" dirty="0">
                <a:solidFill>
                  <a:srgbClr val="000000"/>
                </a:solidFill>
              </a:rPr>
              <a:t>and </a:t>
            </a:r>
            <a:r>
              <a:rPr sz="2700" spc="-375" dirty="0">
                <a:solidFill>
                  <a:srgbClr val="000000"/>
                </a:solidFill>
              </a:rPr>
              <a:t>summer </a:t>
            </a:r>
            <a:r>
              <a:rPr sz="2700" spc="-530" dirty="0">
                <a:solidFill>
                  <a:srgbClr val="000000"/>
                </a:solidFill>
              </a:rPr>
              <a:t>months,  </a:t>
            </a:r>
            <a:r>
              <a:rPr sz="2700" spc="-265" dirty="0">
                <a:solidFill>
                  <a:srgbClr val="000000"/>
                </a:solidFill>
              </a:rPr>
              <a:t>in </a:t>
            </a:r>
            <a:r>
              <a:rPr sz="2700" spc="-300" dirty="0">
                <a:solidFill>
                  <a:srgbClr val="000000"/>
                </a:solidFill>
              </a:rPr>
              <a:t>the </a:t>
            </a:r>
            <a:r>
              <a:rPr sz="2700" spc="-305" dirty="0">
                <a:solidFill>
                  <a:srgbClr val="000000"/>
                </a:solidFill>
              </a:rPr>
              <a:t>late </a:t>
            </a:r>
            <a:r>
              <a:rPr sz="2700" spc="-270" dirty="0">
                <a:solidFill>
                  <a:srgbClr val="000000"/>
                </a:solidFill>
              </a:rPr>
              <a:t>afternoon </a:t>
            </a:r>
            <a:r>
              <a:rPr sz="2700" spc="-105" dirty="0">
                <a:solidFill>
                  <a:srgbClr val="000000"/>
                </a:solidFill>
              </a:rPr>
              <a:t>or </a:t>
            </a:r>
            <a:r>
              <a:rPr sz="2700" spc="-305" dirty="0">
                <a:solidFill>
                  <a:srgbClr val="000000"/>
                </a:solidFill>
              </a:rPr>
              <a:t>early </a:t>
            </a:r>
            <a:r>
              <a:rPr sz="2700" spc="-385" dirty="0">
                <a:solidFill>
                  <a:srgbClr val="000000"/>
                </a:solidFill>
              </a:rPr>
              <a:t>evening</a:t>
            </a:r>
            <a:r>
              <a:rPr sz="2700" spc="-150" dirty="0">
                <a:solidFill>
                  <a:srgbClr val="000000"/>
                </a:solidFill>
              </a:rPr>
              <a:t> </a:t>
            </a:r>
            <a:r>
              <a:rPr sz="2700" spc="-260" dirty="0">
                <a:solidFill>
                  <a:srgbClr val="000000"/>
                </a:solidFill>
              </a:rPr>
              <a:t>hours.</a:t>
            </a:r>
            <a:endParaRPr sz="2700"/>
          </a:p>
        </p:txBody>
      </p:sp>
      <p:sp>
        <p:nvSpPr>
          <p:cNvPr id="6" name="object 6"/>
          <p:cNvSpPr txBox="1"/>
          <p:nvPr/>
        </p:nvSpPr>
        <p:spPr>
          <a:xfrm>
            <a:off x="1304289" y="3060572"/>
            <a:ext cx="7472680" cy="318262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95910" marR="326390" indent="-283845">
              <a:lnSpc>
                <a:spcPct val="90000"/>
              </a:lnSpc>
              <a:spcBef>
                <a:spcPts val="425"/>
              </a:spcBef>
              <a:buClr>
                <a:srgbClr val="3890A6"/>
              </a:buClr>
              <a:buSzPct val="79629"/>
              <a:buChar char=""/>
              <a:tabLst>
                <a:tab pos="295910" algn="l"/>
                <a:tab pos="296545" algn="l"/>
              </a:tabLst>
            </a:pPr>
            <a:r>
              <a:rPr sz="2700" spc="-240" dirty="0">
                <a:latin typeface="DejaVu Sans"/>
                <a:cs typeface="DejaVu Sans"/>
              </a:rPr>
              <a:t>When </a:t>
            </a:r>
            <a:r>
              <a:rPr sz="2700" spc="-505" dirty="0">
                <a:latin typeface="DejaVu Sans"/>
                <a:cs typeface="DejaVu Sans"/>
              </a:rPr>
              <a:t>a </a:t>
            </a:r>
            <a:r>
              <a:rPr sz="2700" b="1" spc="-295" dirty="0">
                <a:latin typeface="DejaVu Sans"/>
                <a:cs typeface="DejaVu Sans"/>
              </a:rPr>
              <a:t>Tornado </a:t>
            </a:r>
            <a:r>
              <a:rPr sz="2700" b="1" spc="-235" dirty="0">
                <a:latin typeface="DejaVu Sans"/>
                <a:cs typeface="DejaVu Sans"/>
              </a:rPr>
              <a:t>Watch </a:t>
            </a:r>
            <a:r>
              <a:rPr sz="2700" spc="-270" dirty="0">
                <a:latin typeface="DejaVu Sans"/>
                <a:cs typeface="DejaVu Sans"/>
              </a:rPr>
              <a:t>is </a:t>
            </a:r>
            <a:r>
              <a:rPr sz="2700" spc="-320" dirty="0">
                <a:latin typeface="DejaVu Sans"/>
                <a:cs typeface="DejaVu Sans"/>
              </a:rPr>
              <a:t>issued, </a:t>
            </a:r>
            <a:r>
              <a:rPr sz="2700" spc="-165" dirty="0">
                <a:latin typeface="DejaVu Sans"/>
                <a:cs typeface="DejaVu Sans"/>
              </a:rPr>
              <a:t>it </a:t>
            </a:r>
            <a:r>
              <a:rPr sz="2700" spc="-430" dirty="0">
                <a:latin typeface="DejaVu Sans"/>
                <a:cs typeface="DejaVu Sans"/>
              </a:rPr>
              <a:t>means </a:t>
            </a:r>
            <a:r>
              <a:rPr sz="2700" spc="-665" dirty="0">
                <a:latin typeface="DejaVu Sans"/>
                <a:cs typeface="DejaVu Sans"/>
              </a:rPr>
              <a:t>that  </a:t>
            </a:r>
            <a:r>
              <a:rPr sz="2700" spc="-254" dirty="0">
                <a:latin typeface="DejaVu Sans"/>
                <a:cs typeface="DejaVu Sans"/>
              </a:rPr>
              <a:t>conditions </a:t>
            </a:r>
            <a:r>
              <a:rPr sz="2700" spc="-325" dirty="0">
                <a:latin typeface="DejaVu Sans"/>
                <a:cs typeface="DejaVu Sans"/>
              </a:rPr>
              <a:t>are </a:t>
            </a:r>
            <a:r>
              <a:rPr sz="2700" spc="-300" dirty="0">
                <a:latin typeface="DejaVu Sans"/>
                <a:cs typeface="DejaVu Sans"/>
              </a:rPr>
              <a:t>present </a:t>
            </a:r>
            <a:r>
              <a:rPr sz="2700" spc="-295" dirty="0">
                <a:latin typeface="DejaVu Sans"/>
                <a:cs typeface="DejaVu Sans"/>
              </a:rPr>
              <a:t>where </a:t>
            </a:r>
            <a:r>
              <a:rPr sz="2700" spc="-505" dirty="0">
                <a:latin typeface="DejaVu Sans"/>
                <a:cs typeface="DejaVu Sans"/>
              </a:rPr>
              <a:t>a </a:t>
            </a:r>
            <a:r>
              <a:rPr sz="2700" spc="-250" dirty="0">
                <a:latin typeface="DejaVu Sans"/>
                <a:cs typeface="DejaVu Sans"/>
              </a:rPr>
              <a:t>tornado </a:t>
            </a:r>
            <a:r>
              <a:rPr sz="2700" spc="-265" dirty="0">
                <a:latin typeface="DejaVu Sans"/>
                <a:cs typeface="DejaVu Sans"/>
              </a:rPr>
              <a:t>could  </a:t>
            </a:r>
            <a:r>
              <a:rPr sz="2700" spc="-254" dirty="0">
                <a:latin typeface="DejaVu Sans"/>
                <a:cs typeface="DejaVu Sans"/>
              </a:rPr>
              <a:t>result </a:t>
            </a:r>
            <a:r>
              <a:rPr sz="2700" spc="-265" dirty="0">
                <a:latin typeface="DejaVu Sans"/>
                <a:cs typeface="DejaVu Sans"/>
              </a:rPr>
              <a:t>in </a:t>
            </a:r>
            <a:r>
              <a:rPr sz="2700" spc="-505" dirty="0">
                <a:latin typeface="DejaVu Sans"/>
                <a:cs typeface="DejaVu Sans"/>
              </a:rPr>
              <a:t>a </a:t>
            </a:r>
            <a:r>
              <a:rPr sz="2700" spc="-345" dirty="0">
                <a:latin typeface="DejaVu Sans"/>
                <a:cs typeface="DejaVu Sans"/>
              </a:rPr>
              <a:t>geographic </a:t>
            </a:r>
            <a:r>
              <a:rPr sz="2700" spc="-305" dirty="0">
                <a:latin typeface="DejaVu Sans"/>
                <a:cs typeface="DejaVu Sans"/>
              </a:rPr>
              <a:t>area.Time </a:t>
            </a:r>
            <a:r>
              <a:rPr sz="2700" spc="-160" dirty="0">
                <a:latin typeface="DejaVu Sans"/>
                <a:cs typeface="DejaVu Sans"/>
              </a:rPr>
              <a:t>to </a:t>
            </a:r>
            <a:r>
              <a:rPr sz="2700" spc="-365" dirty="0">
                <a:latin typeface="DejaVu Sans"/>
                <a:cs typeface="DejaVu Sans"/>
              </a:rPr>
              <a:t>get </a:t>
            </a:r>
            <a:r>
              <a:rPr sz="2700" spc="-335" dirty="0">
                <a:latin typeface="DejaVu Sans"/>
                <a:cs typeface="DejaVu Sans"/>
              </a:rPr>
              <a:t>prepared  </a:t>
            </a:r>
            <a:r>
              <a:rPr sz="2700" spc="-405" dirty="0">
                <a:latin typeface="DejaVu Sans"/>
                <a:cs typeface="DejaVu Sans"/>
              </a:rPr>
              <a:t>and </a:t>
            </a:r>
            <a:r>
              <a:rPr sz="2700" spc="-335" dirty="0">
                <a:latin typeface="DejaVu Sans"/>
                <a:cs typeface="DejaVu Sans"/>
              </a:rPr>
              <a:t>gather </a:t>
            </a:r>
            <a:r>
              <a:rPr sz="2700" spc="-260" dirty="0">
                <a:latin typeface="DejaVu Sans"/>
                <a:cs typeface="DejaVu Sans"/>
              </a:rPr>
              <a:t>your </a:t>
            </a:r>
            <a:r>
              <a:rPr sz="2700" spc="-375" dirty="0">
                <a:latin typeface="DejaVu Sans"/>
                <a:cs typeface="DejaVu Sans"/>
              </a:rPr>
              <a:t>emergency</a:t>
            </a:r>
            <a:r>
              <a:rPr sz="2700" spc="-300" dirty="0">
                <a:latin typeface="DejaVu Sans"/>
                <a:cs typeface="DejaVu Sans"/>
              </a:rPr>
              <a:t> </a:t>
            </a:r>
            <a:r>
              <a:rPr sz="2700" spc="-215" dirty="0">
                <a:latin typeface="DejaVu Sans"/>
                <a:cs typeface="DejaVu Sans"/>
              </a:rPr>
              <a:t>kit.</a:t>
            </a:r>
            <a:endParaRPr sz="27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3890A6"/>
              </a:buClr>
              <a:buFont typeface="DejaVu Sans"/>
              <a:buChar char=""/>
            </a:pPr>
            <a:endParaRPr sz="3550">
              <a:latin typeface="DejaVu Sans"/>
              <a:cs typeface="DejaVu Sans"/>
            </a:endParaRPr>
          </a:p>
          <a:p>
            <a:pPr marL="295910" marR="5080" indent="-283845">
              <a:lnSpc>
                <a:spcPts val="2920"/>
              </a:lnSpc>
              <a:buClr>
                <a:srgbClr val="3890A6"/>
              </a:buClr>
              <a:buSzPct val="79629"/>
              <a:buChar char=""/>
              <a:tabLst>
                <a:tab pos="295910" algn="l"/>
                <a:tab pos="296545" algn="l"/>
              </a:tabLst>
            </a:pPr>
            <a:r>
              <a:rPr sz="2700" spc="-240" dirty="0">
                <a:latin typeface="DejaVu Sans"/>
                <a:cs typeface="DejaVu Sans"/>
              </a:rPr>
              <a:t>When </a:t>
            </a:r>
            <a:r>
              <a:rPr sz="2700" spc="-505" dirty="0">
                <a:latin typeface="DejaVu Sans"/>
                <a:cs typeface="DejaVu Sans"/>
              </a:rPr>
              <a:t>a </a:t>
            </a:r>
            <a:r>
              <a:rPr sz="2700" b="1" spc="-295" dirty="0">
                <a:latin typeface="DejaVu Sans"/>
                <a:cs typeface="DejaVu Sans"/>
              </a:rPr>
              <a:t>Tornado </a:t>
            </a:r>
            <a:r>
              <a:rPr sz="2700" b="1" spc="-265" dirty="0">
                <a:latin typeface="DejaVu Sans"/>
                <a:cs typeface="DejaVu Sans"/>
              </a:rPr>
              <a:t>Warning </a:t>
            </a:r>
            <a:r>
              <a:rPr sz="2700" spc="-265" dirty="0">
                <a:latin typeface="DejaVu Sans"/>
                <a:cs typeface="DejaVu Sans"/>
              </a:rPr>
              <a:t>is </a:t>
            </a:r>
            <a:r>
              <a:rPr sz="2700" spc="-320" dirty="0">
                <a:latin typeface="DejaVu Sans"/>
                <a:cs typeface="DejaVu Sans"/>
              </a:rPr>
              <a:t>issued, </a:t>
            </a:r>
            <a:r>
              <a:rPr sz="2700" spc="-165" dirty="0">
                <a:latin typeface="DejaVu Sans"/>
                <a:cs typeface="DejaVu Sans"/>
              </a:rPr>
              <a:t>it </a:t>
            </a:r>
            <a:r>
              <a:rPr sz="2700" spc="-430" dirty="0">
                <a:latin typeface="DejaVu Sans"/>
                <a:cs typeface="DejaVu Sans"/>
              </a:rPr>
              <a:t>means </a:t>
            </a:r>
            <a:r>
              <a:rPr sz="2700" spc="-660" dirty="0">
                <a:latin typeface="DejaVu Sans"/>
                <a:cs typeface="DejaVu Sans"/>
              </a:rPr>
              <a:t>that  </a:t>
            </a:r>
            <a:r>
              <a:rPr sz="2700" spc="-505" dirty="0">
                <a:latin typeface="DejaVu Sans"/>
                <a:cs typeface="DejaVu Sans"/>
              </a:rPr>
              <a:t>a </a:t>
            </a:r>
            <a:r>
              <a:rPr sz="2700" spc="-250" dirty="0">
                <a:latin typeface="DejaVu Sans"/>
                <a:cs typeface="DejaVu Sans"/>
              </a:rPr>
              <a:t>tornado </a:t>
            </a:r>
            <a:r>
              <a:rPr sz="2700" spc="-415" dirty="0">
                <a:latin typeface="DejaVu Sans"/>
                <a:cs typeface="DejaVu Sans"/>
              </a:rPr>
              <a:t>has </a:t>
            </a:r>
            <a:r>
              <a:rPr sz="2700" spc="-365" dirty="0">
                <a:latin typeface="DejaVu Sans"/>
                <a:cs typeface="DejaVu Sans"/>
              </a:rPr>
              <a:t>been </a:t>
            </a:r>
            <a:r>
              <a:rPr sz="2700" spc="-330" dirty="0">
                <a:latin typeface="DejaVu Sans"/>
                <a:cs typeface="DejaVu Sans"/>
              </a:rPr>
              <a:t>sighted </a:t>
            </a:r>
            <a:r>
              <a:rPr sz="2700" spc="-105" dirty="0">
                <a:latin typeface="DejaVu Sans"/>
                <a:cs typeface="DejaVu Sans"/>
              </a:rPr>
              <a:t>or </a:t>
            </a:r>
            <a:r>
              <a:rPr sz="2700" spc="-300" dirty="0">
                <a:latin typeface="DejaVu Sans"/>
                <a:cs typeface="DejaVu Sans"/>
              </a:rPr>
              <a:t>detected </a:t>
            </a:r>
            <a:r>
              <a:rPr sz="2700" spc="-265" dirty="0">
                <a:latin typeface="DejaVu Sans"/>
                <a:cs typeface="DejaVu Sans"/>
              </a:rPr>
              <a:t>on</a:t>
            </a:r>
            <a:r>
              <a:rPr sz="2700" spc="20" dirty="0">
                <a:latin typeface="DejaVu Sans"/>
                <a:cs typeface="DejaVu Sans"/>
              </a:rPr>
              <a:t> </a:t>
            </a:r>
            <a:r>
              <a:rPr sz="2700" spc="-330" dirty="0">
                <a:latin typeface="DejaVu Sans"/>
                <a:cs typeface="DejaVu Sans"/>
              </a:rPr>
              <a:t>radar.</a:t>
            </a:r>
            <a:endParaRPr sz="2700">
              <a:latin typeface="DejaVu Sans"/>
              <a:cs typeface="DejaVu Sans"/>
            </a:endParaRPr>
          </a:p>
          <a:p>
            <a:pPr marL="295910">
              <a:lnSpc>
                <a:spcPts val="2870"/>
              </a:lnSpc>
            </a:pPr>
            <a:r>
              <a:rPr sz="2700" spc="-180" dirty="0">
                <a:latin typeface="DejaVu Sans"/>
                <a:cs typeface="DejaVu Sans"/>
              </a:rPr>
              <a:t>TAKE </a:t>
            </a:r>
            <a:r>
              <a:rPr sz="2700" spc="-285" dirty="0">
                <a:latin typeface="DejaVu Sans"/>
                <a:cs typeface="DejaVu Sans"/>
              </a:rPr>
              <a:t>SHELTER</a:t>
            </a:r>
            <a:r>
              <a:rPr sz="2700" spc="-360" dirty="0">
                <a:latin typeface="DejaVu Sans"/>
                <a:cs typeface="DejaVu Sans"/>
              </a:rPr>
              <a:t> </a:t>
            </a:r>
            <a:r>
              <a:rPr sz="2700" spc="-225" dirty="0">
                <a:latin typeface="DejaVu Sans"/>
                <a:cs typeface="DejaVu Sans"/>
              </a:rPr>
              <a:t>IMMEDIATELY!</a:t>
            </a:r>
            <a:endParaRPr sz="27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38883" y="89915"/>
            <a:ext cx="7027545" cy="1702435"/>
            <a:chOff x="1738883" y="89915"/>
            <a:chExt cx="7027545" cy="1702435"/>
          </a:xfrm>
        </p:grpSpPr>
        <p:sp>
          <p:nvSpPr>
            <p:cNvPr id="3" name="object 3"/>
            <p:cNvSpPr/>
            <p:nvPr/>
          </p:nvSpPr>
          <p:spPr>
            <a:xfrm>
              <a:off x="1738883" y="89915"/>
              <a:ext cx="7027163" cy="11079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265676" y="684275"/>
              <a:ext cx="1837943" cy="11079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04289" y="221107"/>
            <a:ext cx="7006590" cy="2187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92475" marR="5080" indent="-2527300">
              <a:lnSpc>
                <a:spcPct val="100000"/>
              </a:lnSpc>
              <a:spcBef>
                <a:spcPts val="100"/>
              </a:spcBef>
            </a:pPr>
            <a:r>
              <a:rPr sz="3900" spc="-140" dirty="0"/>
              <a:t>W</a:t>
            </a:r>
            <a:r>
              <a:rPr sz="3900" spc="-500" dirty="0"/>
              <a:t>eath</a:t>
            </a:r>
            <a:r>
              <a:rPr sz="3900" spc="-535" dirty="0"/>
              <a:t>e</a:t>
            </a:r>
            <a:r>
              <a:rPr sz="3900" spc="-60" dirty="0"/>
              <a:t>r</a:t>
            </a:r>
            <a:r>
              <a:rPr sz="3900" spc="85" dirty="0">
                <a:latin typeface="DejaVu Serif"/>
                <a:cs typeface="DejaVu Serif"/>
              </a:rPr>
              <a:t> </a:t>
            </a:r>
            <a:r>
              <a:rPr sz="3900" spc="-665" dirty="0"/>
              <a:t>Em</a:t>
            </a:r>
            <a:r>
              <a:rPr sz="3900" spc="-500" dirty="0"/>
              <a:t>e</a:t>
            </a:r>
            <a:r>
              <a:rPr sz="3900" spc="-465" dirty="0"/>
              <a:t>rge</a:t>
            </a:r>
            <a:r>
              <a:rPr sz="3900" spc="-525" dirty="0"/>
              <a:t>n</a:t>
            </a:r>
            <a:r>
              <a:rPr sz="3900" spc="-470" dirty="0"/>
              <a:t>cies</a:t>
            </a:r>
            <a:r>
              <a:rPr sz="3900" spc="-165" dirty="0"/>
              <a:t>:</a:t>
            </a:r>
            <a:r>
              <a:rPr sz="3900" spc="-625" dirty="0"/>
              <a:t>T</a:t>
            </a:r>
            <a:r>
              <a:rPr sz="3900" spc="-380" dirty="0"/>
              <a:t>ornado</a:t>
            </a:r>
            <a:r>
              <a:rPr sz="3900" spc="-204" dirty="0">
                <a:latin typeface="DejaVu Serif"/>
                <a:cs typeface="DejaVu Serif"/>
              </a:rPr>
              <a:t> </a:t>
            </a:r>
            <a:r>
              <a:rPr sz="3900" spc="-710" dirty="0"/>
              <a:t>Sa</a:t>
            </a:r>
            <a:r>
              <a:rPr sz="3900" spc="-440" dirty="0"/>
              <a:t>f</a:t>
            </a:r>
            <a:r>
              <a:rPr sz="3900" spc="-455" dirty="0"/>
              <a:t>ety</a:t>
            </a:r>
            <a:endParaRPr sz="3900">
              <a:latin typeface="DejaVu Serif"/>
              <a:cs typeface="DejaVu Serif"/>
            </a:endParaRPr>
          </a:p>
          <a:p>
            <a:pPr marL="295910" marR="57150" indent="-283845" algn="just">
              <a:lnSpc>
                <a:spcPct val="80100"/>
              </a:lnSpc>
              <a:spcBef>
                <a:spcPts val="455"/>
              </a:spcBef>
            </a:pPr>
            <a:r>
              <a:rPr sz="2000" spc="-150" dirty="0">
                <a:solidFill>
                  <a:srgbClr val="3890A6"/>
                </a:solidFill>
              </a:rPr>
              <a:t> </a:t>
            </a:r>
            <a:r>
              <a:rPr sz="2500" spc="-204" dirty="0">
                <a:solidFill>
                  <a:srgbClr val="000000"/>
                </a:solidFill>
              </a:rPr>
              <a:t>Whether </a:t>
            </a:r>
            <a:r>
              <a:rPr sz="2500" spc="-310" dirty="0">
                <a:solidFill>
                  <a:srgbClr val="000000"/>
                </a:solidFill>
              </a:rPr>
              <a:t>you </a:t>
            </a:r>
            <a:r>
              <a:rPr sz="2500" spc="-305" dirty="0">
                <a:solidFill>
                  <a:srgbClr val="000000"/>
                </a:solidFill>
              </a:rPr>
              <a:t>are </a:t>
            </a:r>
            <a:r>
              <a:rPr sz="2500" spc="-240" dirty="0">
                <a:solidFill>
                  <a:srgbClr val="000000"/>
                </a:solidFill>
              </a:rPr>
              <a:t>in </a:t>
            </a:r>
            <a:r>
              <a:rPr sz="2500" spc="-470" dirty="0">
                <a:solidFill>
                  <a:srgbClr val="000000"/>
                </a:solidFill>
              </a:rPr>
              <a:t>a</a:t>
            </a:r>
            <a:r>
              <a:rPr sz="2500" spc="-150" dirty="0">
                <a:solidFill>
                  <a:srgbClr val="000000"/>
                </a:solidFill>
              </a:rPr>
              <a:t> </a:t>
            </a:r>
            <a:r>
              <a:rPr sz="2500" spc="-285" dirty="0">
                <a:solidFill>
                  <a:srgbClr val="000000"/>
                </a:solidFill>
              </a:rPr>
              <a:t>licensed </a:t>
            </a:r>
            <a:r>
              <a:rPr sz="2500" spc="-250" dirty="0">
                <a:solidFill>
                  <a:srgbClr val="000000"/>
                </a:solidFill>
              </a:rPr>
              <a:t>facility </a:t>
            </a:r>
            <a:r>
              <a:rPr sz="2500" spc="-95" dirty="0">
                <a:solidFill>
                  <a:srgbClr val="000000"/>
                </a:solidFill>
              </a:rPr>
              <a:t>or </a:t>
            </a:r>
            <a:r>
              <a:rPr sz="2500" spc="-470" dirty="0">
                <a:solidFill>
                  <a:srgbClr val="000000"/>
                </a:solidFill>
              </a:rPr>
              <a:t>a  </a:t>
            </a:r>
            <a:r>
              <a:rPr sz="2500" spc="-495" dirty="0">
                <a:solidFill>
                  <a:srgbClr val="000000"/>
                </a:solidFill>
              </a:rPr>
              <a:t>personal  </a:t>
            </a:r>
            <a:r>
              <a:rPr sz="2500" spc="-275" dirty="0">
                <a:solidFill>
                  <a:srgbClr val="000000"/>
                </a:solidFill>
              </a:rPr>
              <a:t>residence, </a:t>
            </a:r>
            <a:r>
              <a:rPr sz="2500" spc="-254" dirty="0">
                <a:solidFill>
                  <a:srgbClr val="000000"/>
                </a:solidFill>
              </a:rPr>
              <a:t>there </a:t>
            </a:r>
            <a:r>
              <a:rPr sz="2500" spc="-275" dirty="0">
                <a:solidFill>
                  <a:srgbClr val="000000"/>
                </a:solidFill>
              </a:rPr>
              <a:t>should </a:t>
            </a:r>
            <a:r>
              <a:rPr sz="2500" spc="-345" dirty="0">
                <a:solidFill>
                  <a:srgbClr val="000000"/>
                </a:solidFill>
              </a:rPr>
              <a:t>be </a:t>
            </a:r>
            <a:r>
              <a:rPr sz="2500" spc="-400" dirty="0">
                <a:solidFill>
                  <a:srgbClr val="000000"/>
                </a:solidFill>
              </a:rPr>
              <a:t>an </a:t>
            </a:r>
            <a:r>
              <a:rPr sz="2500" spc="-250" dirty="0">
                <a:solidFill>
                  <a:srgbClr val="000000"/>
                </a:solidFill>
              </a:rPr>
              <a:t>identified </a:t>
            </a:r>
            <a:r>
              <a:rPr sz="2500" spc="-245" dirty="0">
                <a:solidFill>
                  <a:srgbClr val="000000"/>
                </a:solidFill>
              </a:rPr>
              <a:t>shelter </a:t>
            </a:r>
            <a:r>
              <a:rPr sz="2500" spc="-640" dirty="0">
                <a:solidFill>
                  <a:srgbClr val="000000"/>
                </a:solidFill>
              </a:rPr>
              <a:t>area  </a:t>
            </a:r>
            <a:r>
              <a:rPr sz="2500" spc="-280" dirty="0">
                <a:solidFill>
                  <a:srgbClr val="000000"/>
                </a:solidFill>
              </a:rPr>
              <a:t>that </a:t>
            </a:r>
            <a:r>
              <a:rPr sz="2500" spc="-295" dirty="0">
                <a:solidFill>
                  <a:srgbClr val="000000"/>
                </a:solidFill>
              </a:rPr>
              <a:t>staff </a:t>
            </a:r>
            <a:r>
              <a:rPr sz="2500" spc="-375" dirty="0">
                <a:solidFill>
                  <a:srgbClr val="000000"/>
                </a:solidFill>
              </a:rPr>
              <a:t>and </a:t>
            </a:r>
            <a:r>
              <a:rPr sz="2500" spc="-300" dirty="0">
                <a:solidFill>
                  <a:srgbClr val="000000"/>
                </a:solidFill>
              </a:rPr>
              <a:t>consumers </a:t>
            </a:r>
            <a:r>
              <a:rPr sz="2500" spc="-275" dirty="0">
                <a:solidFill>
                  <a:srgbClr val="000000"/>
                </a:solidFill>
              </a:rPr>
              <a:t>should </a:t>
            </a:r>
            <a:r>
              <a:rPr sz="2500" spc="-370" dirty="0">
                <a:solidFill>
                  <a:srgbClr val="000000"/>
                </a:solidFill>
              </a:rPr>
              <a:t>move</a:t>
            </a:r>
            <a:r>
              <a:rPr sz="2500" spc="-445" dirty="0">
                <a:solidFill>
                  <a:srgbClr val="000000"/>
                </a:solidFill>
              </a:rPr>
              <a:t> </a:t>
            </a:r>
            <a:r>
              <a:rPr sz="2500" spc="-340" dirty="0">
                <a:solidFill>
                  <a:srgbClr val="000000"/>
                </a:solidFill>
              </a:rPr>
              <a:t>gather.</a:t>
            </a:r>
            <a:endParaRPr sz="2500"/>
          </a:p>
        </p:txBody>
      </p:sp>
      <p:sp>
        <p:nvSpPr>
          <p:cNvPr id="6" name="object 6"/>
          <p:cNvSpPr txBox="1"/>
          <p:nvPr/>
        </p:nvSpPr>
        <p:spPr>
          <a:xfrm>
            <a:off x="1304289" y="2764917"/>
            <a:ext cx="7131684" cy="330263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295910" marR="5080" indent="-283845">
              <a:lnSpc>
                <a:spcPct val="80000"/>
              </a:lnSpc>
              <a:spcBef>
                <a:spcPts val="695"/>
              </a:spcBef>
              <a:buClr>
                <a:srgbClr val="3890A6"/>
              </a:buClr>
              <a:buSzPct val="80000"/>
              <a:buChar char=""/>
              <a:tabLst>
                <a:tab pos="295910" algn="l"/>
                <a:tab pos="296545" algn="l"/>
              </a:tabLst>
            </a:pPr>
            <a:r>
              <a:rPr sz="2500" spc="-225" dirty="0">
                <a:latin typeface="DejaVu Sans"/>
                <a:cs typeface="DejaVu Sans"/>
              </a:rPr>
              <a:t>When </a:t>
            </a:r>
            <a:r>
              <a:rPr sz="2500" spc="-290" dirty="0">
                <a:latin typeface="DejaVu Sans"/>
                <a:cs typeface="DejaVu Sans"/>
              </a:rPr>
              <a:t>selecting </a:t>
            </a:r>
            <a:r>
              <a:rPr sz="2500" spc="-470" dirty="0">
                <a:latin typeface="DejaVu Sans"/>
                <a:cs typeface="DejaVu Sans"/>
              </a:rPr>
              <a:t>a</a:t>
            </a:r>
            <a:r>
              <a:rPr sz="2500" spc="-150" dirty="0">
                <a:latin typeface="DejaVu Sans"/>
                <a:cs typeface="DejaVu Sans"/>
              </a:rPr>
              <a:t> </a:t>
            </a:r>
            <a:r>
              <a:rPr sz="2500" spc="-245" dirty="0">
                <a:latin typeface="DejaVu Sans"/>
                <a:cs typeface="DejaVu Sans"/>
              </a:rPr>
              <a:t>shelter </a:t>
            </a:r>
            <a:r>
              <a:rPr sz="2500" spc="-325" dirty="0">
                <a:latin typeface="DejaVu Sans"/>
                <a:cs typeface="DejaVu Sans"/>
              </a:rPr>
              <a:t>area, </a:t>
            </a:r>
            <a:r>
              <a:rPr sz="2500" spc="-310" dirty="0">
                <a:latin typeface="DejaVu Sans"/>
                <a:cs typeface="DejaVu Sans"/>
              </a:rPr>
              <a:t>you </a:t>
            </a:r>
            <a:r>
              <a:rPr sz="2500" spc="-275" dirty="0">
                <a:latin typeface="DejaVu Sans"/>
                <a:cs typeface="DejaVu Sans"/>
              </a:rPr>
              <a:t>should </a:t>
            </a:r>
            <a:r>
              <a:rPr sz="2500" spc="-245" dirty="0">
                <a:latin typeface="DejaVu Sans"/>
                <a:cs typeface="DejaVu Sans"/>
              </a:rPr>
              <a:t>consider </a:t>
            </a:r>
            <a:r>
              <a:rPr sz="2500" spc="-1405" dirty="0">
                <a:latin typeface="DejaVu Sans"/>
                <a:cs typeface="DejaVu Sans"/>
              </a:rPr>
              <a:t>a </a:t>
            </a:r>
            <a:r>
              <a:rPr sz="2500" spc="-204" dirty="0">
                <a:latin typeface="DejaVu Sans"/>
                <a:cs typeface="DejaVu Sans"/>
              </a:rPr>
              <a:t> </a:t>
            </a:r>
            <a:r>
              <a:rPr sz="2500" spc="-229" dirty="0">
                <a:latin typeface="DejaVu Sans"/>
                <a:cs typeface="DejaVu Sans"/>
              </a:rPr>
              <a:t>room </a:t>
            </a:r>
            <a:r>
              <a:rPr sz="2500" spc="-280" dirty="0">
                <a:latin typeface="DejaVu Sans"/>
                <a:cs typeface="DejaVu Sans"/>
              </a:rPr>
              <a:t>that </a:t>
            </a:r>
            <a:r>
              <a:rPr sz="2500" spc="-250" dirty="0">
                <a:latin typeface="DejaVu Sans"/>
                <a:cs typeface="DejaVu Sans"/>
              </a:rPr>
              <a:t>is </a:t>
            </a:r>
            <a:r>
              <a:rPr sz="2500" spc="-330" dirty="0">
                <a:latin typeface="DejaVu Sans"/>
                <a:cs typeface="DejaVu Sans"/>
              </a:rPr>
              <a:t>absent </a:t>
            </a:r>
            <a:r>
              <a:rPr sz="2500" spc="-260" dirty="0">
                <a:latin typeface="DejaVu Sans"/>
                <a:cs typeface="DejaVu Sans"/>
              </a:rPr>
              <a:t>from </a:t>
            </a:r>
            <a:r>
              <a:rPr sz="2500" spc="-265" dirty="0">
                <a:latin typeface="DejaVu Sans"/>
                <a:cs typeface="DejaVu Sans"/>
              </a:rPr>
              <a:t>windows </a:t>
            </a:r>
            <a:r>
              <a:rPr sz="2500" spc="-375" dirty="0">
                <a:latin typeface="DejaVu Sans"/>
                <a:cs typeface="DejaVu Sans"/>
              </a:rPr>
              <a:t>and </a:t>
            </a:r>
            <a:r>
              <a:rPr sz="2500" spc="-254" dirty="0">
                <a:latin typeface="DejaVu Sans"/>
                <a:cs typeface="DejaVu Sans"/>
              </a:rPr>
              <a:t>towards </a:t>
            </a:r>
            <a:r>
              <a:rPr sz="2500" spc="-280" dirty="0">
                <a:latin typeface="DejaVu Sans"/>
                <a:cs typeface="DejaVu Sans"/>
              </a:rPr>
              <a:t>the  </a:t>
            </a:r>
            <a:r>
              <a:rPr sz="2500" spc="-305" dirty="0">
                <a:latin typeface="DejaVu Sans"/>
                <a:cs typeface="DejaVu Sans"/>
              </a:rPr>
              <a:t>middle </a:t>
            </a:r>
            <a:r>
              <a:rPr sz="2500" spc="-204" dirty="0">
                <a:latin typeface="DejaVu Sans"/>
                <a:cs typeface="DejaVu Sans"/>
              </a:rPr>
              <a:t>of </a:t>
            </a:r>
            <a:r>
              <a:rPr sz="2500" spc="-280" dirty="0">
                <a:latin typeface="DejaVu Sans"/>
                <a:cs typeface="DejaVu Sans"/>
              </a:rPr>
              <a:t>the </a:t>
            </a:r>
            <a:r>
              <a:rPr sz="2500" spc="-290" dirty="0">
                <a:latin typeface="DejaVu Sans"/>
                <a:cs typeface="DejaVu Sans"/>
              </a:rPr>
              <a:t>building </a:t>
            </a:r>
            <a:r>
              <a:rPr sz="2500" spc="-229" dirty="0">
                <a:latin typeface="DejaVu Sans"/>
                <a:cs typeface="DejaVu Sans"/>
              </a:rPr>
              <a:t>structure. </a:t>
            </a:r>
            <a:r>
              <a:rPr sz="2500" spc="-225" dirty="0">
                <a:latin typeface="DejaVu Sans"/>
                <a:cs typeface="DejaVu Sans"/>
              </a:rPr>
              <a:t>When </a:t>
            </a:r>
            <a:r>
              <a:rPr sz="2500" spc="-265" dirty="0">
                <a:latin typeface="DejaVu Sans"/>
                <a:cs typeface="DejaVu Sans"/>
              </a:rPr>
              <a:t>possible, </a:t>
            </a:r>
            <a:r>
              <a:rPr sz="2500" spc="-625" dirty="0">
                <a:latin typeface="DejaVu Sans"/>
                <a:cs typeface="DejaVu Sans"/>
              </a:rPr>
              <a:t>take  </a:t>
            </a:r>
            <a:r>
              <a:rPr sz="2500" spc="-245" dirty="0">
                <a:latin typeface="DejaVu Sans"/>
                <a:cs typeface="DejaVu Sans"/>
              </a:rPr>
              <a:t>shelter in </a:t>
            </a:r>
            <a:r>
              <a:rPr sz="2500" spc="-275" dirty="0">
                <a:latin typeface="DejaVu Sans"/>
                <a:cs typeface="DejaVu Sans"/>
              </a:rPr>
              <a:t>the </a:t>
            </a:r>
            <a:r>
              <a:rPr sz="2500" spc="-355" dirty="0">
                <a:latin typeface="DejaVu Sans"/>
                <a:cs typeface="DejaVu Sans"/>
              </a:rPr>
              <a:t>basement </a:t>
            </a:r>
            <a:r>
              <a:rPr sz="2500" spc="-305" dirty="0">
                <a:latin typeface="DejaVu Sans"/>
                <a:cs typeface="DejaVu Sans"/>
              </a:rPr>
              <a:t>instead </a:t>
            </a:r>
            <a:r>
              <a:rPr sz="2500" spc="-204" dirty="0">
                <a:latin typeface="DejaVu Sans"/>
                <a:cs typeface="DejaVu Sans"/>
              </a:rPr>
              <a:t>of </a:t>
            </a:r>
            <a:r>
              <a:rPr sz="2500" spc="-470" dirty="0">
                <a:latin typeface="DejaVu Sans"/>
                <a:cs typeface="DejaVu Sans"/>
              </a:rPr>
              <a:t>a</a:t>
            </a:r>
            <a:r>
              <a:rPr sz="2500" spc="-150" dirty="0">
                <a:latin typeface="DejaVu Sans"/>
                <a:cs typeface="DejaVu Sans"/>
              </a:rPr>
              <a:t> </a:t>
            </a:r>
            <a:r>
              <a:rPr sz="2500" spc="-229" dirty="0">
                <a:latin typeface="DejaVu Sans"/>
                <a:cs typeface="DejaVu Sans"/>
              </a:rPr>
              <a:t>room </a:t>
            </a:r>
            <a:r>
              <a:rPr sz="2500" spc="-245" dirty="0">
                <a:latin typeface="DejaVu Sans"/>
                <a:cs typeface="DejaVu Sans"/>
              </a:rPr>
              <a:t>on </a:t>
            </a:r>
            <a:r>
              <a:rPr sz="2500" spc="-275" dirty="0">
                <a:latin typeface="DejaVu Sans"/>
                <a:cs typeface="DejaVu Sans"/>
              </a:rPr>
              <a:t>the  </a:t>
            </a:r>
            <a:r>
              <a:rPr sz="2500" spc="-295" dirty="0">
                <a:latin typeface="DejaVu Sans"/>
                <a:cs typeface="DejaVu Sans"/>
              </a:rPr>
              <a:t>ground </a:t>
            </a:r>
            <a:r>
              <a:rPr sz="2500" spc="-210" dirty="0">
                <a:latin typeface="DejaVu Sans"/>
                <a:cs typeface="DejaVu Sans"/>
              </a:rPr>
              <a:t>floor. </a:t>
            </a:r>
            <a:r>
              <a:rPr sz="2500" spc="-285" dirty="0">
                <a:latin typeface="DejaVu Sans"/>
                <a:cs typeface="DejaVu Sans"/>
              </a:rPr>
              <a:t>You </a:t>
            </a:r>
            <a:r>
              <a:rPr sz="2500" spc="-275" dirty="0">
                <a:latin typeface="DejaVu Sans"/>
                <a:cs typeface="DejaVu Sans"/>
              </a:rPr>
              <a:t>should </a:t>
            </a:r>
            <a:r>
              <a:rPr sz="2500" spc="-280" dirty="0">
                <a:latin typeface="DejaVu Sans"/>
                <a:cs typeface="DejaVu Sans"/>
              </a:rPr>
              <a:t>also </a:t>
            </a:r>
            <a:r>
              <a:rPr sz="2500" spc="-290" dirty="0">
                <a:latin typeface="DejaVu Sans"/>
                <a:cs typeface="DejaVu Sans"/>
              </a:rPr>
              <a:t>account </a:t>
            </a:r>
            <a:r>
              <a:rPr sz="2500" spc="-160" dirty="0">
                <a:latin typeface="DejaVu Sans"/>
                <a:cs typeface="DejaVu Sans"/>
              </a:rPr>
              <a:t>for </a:t>
            </a:r>
            <a:r>
              <a:rPr sz="2500" spc="-415" dirty="0">
                <a:latin typeface="DejaVu Sans"/>
                <a:cs typeface="DejaVu Sans"/>
              </a:rPr>
              <a:t>any </a:t>
            </a:r>
            <a:r>
              <a:rPr sz="2500" spc="-495" dirty="0">
                <a:latin typeface="DejaVu Sans"/>
                <a:cs typeface="DejaVu Sans"/>
              </a:rPr>
              <a:t>unique  </a:t>
            </a:r>
            <a:r>
              <a:rPr sz="2500" spc="-305" dirty="0">
                <a:latin typeface="DejaVu Sans"/>
                <a:cs typeface="DejaVu Sans"/>
              </a:rPr>
              <a:t>circumstances </a:t>
            </a:r>
            <a:r>
              <a:rPr sz="2500" spc="-265" dirty="0">
                <a:latin typeface="DejaVu Sans"/>
                <a:cs typeface="DejaVu Sans"/>
              </a:rPr>
              <a:t>(mobility, </a:t>
            </a:r>
            <a:r>
              <a:rPr sz="2500" spc="-315" dirty="0">
                <a:latin typeface="DejaVu Sans"/>
                <a:cs typeface="DejaVu Sans"/>
              </a:rPr>
              <a:t>anxiety, </a:t>
            </a:r>
            <a:r>
              <a:rPr sz="2500" spc="-280" dirty="0">
                <a:latin typeface="DejaVu Sans"/>
                <a:cs typeface="DejaVu Sans"/>
              </a:rPr>
              <a:t>restlessness) </a:t>
            </a:r>
            <a:r>
              <a:rPr sz="2500" spc="-320" dirty="0">
                <a:latin typeface="DejaVu Sans"/>
                <a:cs typeface="DejaVu Sans"/>
              </a:rPr>
              <a:t>when  </a:t>
            </a:r>
            <a:r>
              <a:rPr sz="2500" spc="-305" dirty="0">
                <a:latin typeface="DejaVu Sans"/>
                <a:cs typeface="DejaVu Sans"/>
              </a:rPr>
              <a:t>creating/designating </a:t>
            </a:r>
            <a:r>
              <a:rPr sz="2500" spc="-470" dirty="0">
                <a:latin typeface="DejaVu Sans"/>
                <a:cs typeface="DejaVu Sans"/>
              </a:rPr>
              <a:t>a</a:t>
            </a:r>
            <a:r>
              <a:rPr sz="2500" spc="-150" dirty="0">
                <a:latin typeface="DejaVu Sans"/>
                <a:cs typeface="DejaVu Sans"/>
              </a:rPr>
              <a:t> </a:t>
            </a:r>
            <a:r>
              <a:rPr sz="2500" spc="-245" dirty="0">
                <a:latin typeface="DejaVu Sans"/>
                <a:cs typeface="DejaVu Sans"/>
              </a:rPr>
              <a:t>shelter</a:t>
            </a:r>
            <a:r>
              <a:rPr sz="2500" spc="-130" dirty="0">
                <a:latin typeface="DejaVu Sans"/>
                <a:cs typeface="DejaVu Sans"/>
              </a:rPr>
              <a:t> </a:t>
            </a:r>
            <a:r>
              <a:rPr sz="2500" spc="-325" dirty="0">
                <a:latin typeface="DejaVu Sans"/>
                <a:cs typeface="DejaVu Sans"/>
              </a:rPr>
              <a:t>area.</a:t>
            </a:r>
            <a:endParaRPr sz="25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3890A6"/>
              </a:buClr>
              <a:buFont typeface="DejaVu Sans"/>
              <a:buChar char=""/>
            </a:pPr>
            <a:endParaRPr sz="3050">
              <a:latin typeface="DejaVu Sans"/>
              <a:cs typeface="DejaVu Sans"/>
            </a:endParaRPr>
          </a:p>
          <a:p>
            <a:pPr marL="295910" marR="97790" indent="-283845">
              <a:lnSpc>
                <a:spcPts val="2400"/>
              </a:lnSpc>
              <a:buClr>
                <a:srgbClr val="3890A6"/>
              </a:buClr>
              <a:buSzPct val="80000"/>
              <a:buChar char=""/>
              <a:tabLst>
                <a:tab pos="295910" algn="l"/>
                <a:tab pos="296545" algn="l"/>
              </a:tabLst>
            </a:pPr>
            <a:r>
              <a:rPr sz="2500" spc="-114" dirty="0">
                <a:latin typeface="DejaVu Sans"/>
                <a:cs typeface="DejaVu Sans"/>
              </a:rPr>
              <a:t>All </a:t>
            </a:r>
            <a:r>
              <a:rPr sz="2500" spc="-285" dirty="0">
                <a:latin typeface="DejaVu Sans"/>
                <a:cs typeface="DejaVu Sans"/>
              </a:rPr>
              <a:t>individuals </a:t>
            </a:r>
            <a:r>
              <a:rPr sz="2500" spc="-275" dirty="0">
                <a:latin typeface="DejaVu Sans"/>
                <a:cs typeface="DejaVu Sans"/>
              </a:rPr>
              <a:t>should </a:t>
            </a:r>
            <a:r>
              <a:rPr sz="2500" spc="-229" dirty="0">
                <a:latin typeface="DejaVu Sans"/>
                <a:cs typeface="DejaVu Sans"/>
              </a:rPr>
              <a:t>protect/cover </a:t>
            </a:r>
            <a:r>
              <a:rPr sz="2500" spc="-204" dirty="0">
                <a:latin typeface="DejaVu Sans"/>
                <a:cs typeface="DejaVu Sans"/>
              </a:rPr>
              <a:t>their </a:t>
            </a:r>
            <a:r>
              <a:rPr sz="2500" spc="-370" dirty="0">
                <a:latin typeface="DejaVu Sans"/>
                <a:cs typeface="DejaVu Sans"/>
              </a:rPr>
              <a:t>head </a:t>
            </a:r>
            <a:r>
              <a:rPr sz="2500" spc="-575" dirty="0">
                <a:latin typeface="DejaVu Sans"/>
                <a:cs typeface="DejaVu Sans"/>
              </a:rPr>
              <a:t>when  </a:t>
            </a:r>
            <a:r>
              <a:rPr sz="2500" spc="-315" dirty="0">
                <a:latin typeface="DejaVu Sans"/>
                <a:cs typeface="DejaVu Sans"/>
              </a:rPr>
              <a:t>taking</a:t>
            </a:r>
            <a:r>
              <a:rPr sz="2500" spc="60" dirty="0">
                <a:latin typeface="DejaVu Sans"/>
                <a:cs typeface="DejaVu Sans"/>
              </a:rPr>
              <a:t> </a:t>
            </a:r>
            <a:r>
              <a:rPr sz="2500" spc="-280" dirty="0">
                <a:latin typeface="DejaVu Sans"/>
                <a:cs typeface="DejaVu Sans"/>
              </a:rPr>
              <a:t>shelter.</a:t>
            </a:r>
            <a:endParaRPr sz="25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38883" y="89915"/>
            <a:ext cx="7027545" cy="1702435"/>
            <a:chOff x="1738883" y="89915"/>
            <a:chExt cx="7027545" cy="1702435"/>
          </a:xfrm>
        </p:grpSpPr>
        <p:sp>
          <p:nvSpPr>
            <p:cNvPr id="3" name="object 3"/>
            <p:cNvSpPr/>
            <p:nvPr/>
          </p:nvSpPr>
          <p:spPr>
            <a:xfrm>
              <a:off x="1738883" y="89915"/>
              <a:ext cx="7027163" cy="11079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265676" y="684275"/>
              <a:ext cx="1837943" cy="11079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04289" y="221107"/>
            <a:ext cx="7295515" cy="2259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92475" marR="294005" indent="-2527300">
              <a:lnSpc>
                <a:spcPct val="100000"/>
              </a:lnSpc>
              <a:spcBef>
                <a:spcPts val="100"/>
              </a:spcBef>
            </a:pPr>
            <a:r>
              <a:rPr sz="3900" spc="-140" dirty="0"/>
              <a:t>W</a:t>
            </a:r>
            <a:r>
              <a:rPr sz="3900" spc="-500" dirty="0"/>
              <a:t>eath</a:t>
            </a:r>
            <a:r>
              <a:rPr sz="3900" spc="-535" dirty="0"/>
              <a:t>e</a:t>
            </a:r>
            <a:r>
              <a:rPr sz="3900" spc="-60" dirty="0"/>
              <a:t>r</a:t>
            </a:r>
            <a:r>
              <a:rPr sz="3900" spc="85" dirty="0">
                <a:latin typeface="DejaVu Serif"/>
                <a:cs typeface="DejaVu Serif"/>
              </a:rPr>
              <a:t> </a:t>
            </a:r>
            <a:r>
              <a:rPr sz="3900" spc="-665" dirty="0"/>
              <a:t>Em</a:t>
            </a:r>
            <a:r>
              <a:rPr sz="3900" spc="-500" dirty="0"/>
              <a:t>e</a:t>
            </a:r>
            <a:r>
              <a:rPr sz="3900" spc="-465" dirty="0"/>
              <a:t>rge</a:t>
            </a:r>
            <a:r>
              <a:rPr sz="3900" spc="-525" dirty="0"/>
              <a:t>n</a:t>
            </a:r>
            <a:r>
              <a:rPr sz="3900" spc="-470" dirty="0"/>
              <a:t>cies</a:t>
            </a:r>
            <a:r>
              <a:rPr sz="3900" spc="-165" dirty="0"/>
              <a:t>:</a:t>
            </a:r>
            <a:r>
              <a:rPr sz="3900" spc="-625" dirty="0"/>
              <a:t>T</a:t>
            </a:r>
            <a:r>
              <a:rPr sz="3900" spc="-380" dirty="0"/>
              <a:t>ornado</a:t>
            </a:r>
            <a:r>
              <a:rPr sz="3900" spc="-204" dirty="0">
                <a:latin typeface="DejaVu Serif"/>
                <a:cs typeface="DejaVu Serif"/>
              </a:rPr>
              <a:t> </a:t>
            </a:r>
            <a:r>
              <a:rPr sz="3900" spc="-710" dirty="0"/>
              <a:t>Sa</a:t>
            </a:r>
            <a:r>
              <a:rPr sz="3900" spc="-440" dirty="0"/>
              <a:t>f</a:t>
            </a:r>
            <a:r>
              <a:rPr sz="3900" spc="-455" dirty="0"/>
              <a:t>ety</a:t>
            </a:r>
            <a:endParaRPr sz="3900">
              <a:latin typeface="DejaVu Serif"/>
              <a:cs typeface="DejaVu Serif"/>
            </a:endParaRPr>
          </a:p>
          <a:p>
            <a:pPr marL="295910" marR="5080" indent="-283845">
              <a:lnSpc>
                <a:spcPct val="80000"/>
              </a:lnSpc>
              <a:spcBef>
                <a:spcPts val="450"/>
              </a:spcBef>
              <a:tabLst>
                <a:tab pos="295910" algn="l"/>
              </a:tabLst>
            </a:pPr>
            <a:r>
              <a:rPr sz="2150" spc="-155" dirty="0">
                <a:solidFill>
                  <a:srgbClr val="3890A6"/>
                </a:solidFill>
              </a:rPr>
              <a:t>	</a:t>
            </a:r>
            <a:r>
              <a:rPr sz="2700" spc="-240" dirty="0">
                <a:solidFill>
                  <a:srgbClr val="000000"/>
                </a:solidFill>
              </a:rPr>
              <a:t>When </a:t>
            </a:r>
            <a:r>
              <a:rPr sz="2700" spc="-229" dirty="0">
                <a:solidFill>
                  <a:srgbClr val="000000"/>
                </a:solidFill>
              </a:rPr>
              <a:t>out </a:t>
            </a:r>
            <a:r>
              <a:rPr sz="2700" spc="-270" dirty="0">
                <a:solidFill>
                  <a:srgbClr val="000000"/>
                </a:solidFill>
              </a:rPr>
              <a:t>in </a:t>
            </a:r>
            <a:r>
              <a:rPr sz="2700" spc="-300" dirty="0">
                <a:solidFill>
                  <a:srgbClr val="000000"/>
                </a:solidFill>
              </a:rPr>
              <a:t>the </a:t>
            </a:r>
            <a:r>
              <a:rPr sz="2700" spc="-355" dirty="0">
                <a:solidFill>
                  <a:srgbClr val="000000"/>
                </a:solidFill>
              </a:rPr>
              <a:t>community, </a:t>
            </a:r>
            <a:r>
              <a:rPr sz="2700" spc="-330" dirty="0">
                <a:solidFill>
                  <a:srgbClr val="000000"/>
                </a:solidFill>
              </a:rPr>
              <a:t>you </a:t>
            </a:r>
            <a:r>
              <a:rPr sz="2700" spc="-190" dirty="0">
                <a:solidFill>
                  <a:srgbClr val="000000"/>
                </a:solidFill>
              </a:rPr>
              <a:t>will </a:t>
            </a:r>
            <a:r>
              <a:rPr sz="2700" spc="-325" dirty="0">
                <a:solidFill>
                  <a:srgbClr val="000000"/>
                </a:solidFill>
              </a:rPr>
              <a:t>want </a:t>
            </a:r>
            <a:r>
              <a:rPr sz="2700" spc="-160" dirty="0">
                <a:solidFill>
                  <a:srgbClr val="000000"/>
                </a:solidFill>
              </a:rPr>
              <a:t>to </a:t>
            </a:r>
            <a:r>
              <a:rPr sz="2700" spc="-760" dirty="0">
                <a:solidFill>
                  <a:srgbClr val="000000"/>
                </a:solidFill>
              </a:rPr>
              <a:t>take  </a:t>
            </a:r>
            <a:r>
              <a:rPr sz="2700" spc="-265" dirty="0">
                <a:solidFill>
                  <a:srgbClr val="000000"/>
                </a:solidFill>
              </a:rPr>
              <a:t>note </a:t>
            </a:r>
            <a:r>
              <a:rPr sz="2700" spc="-220" dirty="0">
                <a:solidFill>
                  <a:srgbClr val="000000"/>
                </a:solidFill>
              </a:rPr>
              <a:t>of </a:t>
            </a:r>
            <a:r>
              <a:rPr sz="2700" spc="-295" dirty="0">
                <a:solidFill>
                  <a:srgbClr val="000000"/>
                </a:solidFill>
              </a:rPr>
              <a:t>where </a:t>
            </a:r>
            <a:r>
              <a:rPr sz="2700" spc="-300" dirty="0">
                <a:solidFill>
                  <a:srgbClr val="000000"/>
                </a:solidFill>
              </a:rPr>
              <a:t>the </a:t>
            </a:r>
            <a:r>
              <a:rPr sz="2700" spc="-355" dirty="0">
                <a:solidFill>
                  <a:srgbClr val="000000"/>
                </a:solidFill>
              </a:rPr>
              <a:t>designated </a:t>
            </a:r>
            <a:r>
              <a:rPr sz="2700" spc="-260" dirty="0">
                <a:solidFill>
                  <a:srgbClr val="000000"/>
                </a:solidFill>
              </a:rPr>
              <a:t>shelter </a:t>
            </a:r>
            <a:r>
              <a:rPr sz="2700" spc="-370" dirty="0">
                <a:solidFill>
                  <a:srgbClr val="000000"/>
                </a:solidFill>
              </a:rPr>
              <a:t>areas </a:t>
            </a:r>
            <a:r>
              <a:rPr sz="2700" spc="-325" dirty="0">
                <a:solidFill>
                  <a:srgbClr val="000000"/>
                </a:solidFill>
              </a:rPr>
              <a:t>are </a:t>
            </a:r>
            <a:r>
              <a:rPr sz="2700" spc="-305" dirty="0">
                <a:solidFill>
                  <a:srgbClr val="000000"/>
                </a:solidFill>
              </a:rPr>
              <a:t>in  </a:t>
            </a:r>
            <a:r>
              <a:rPr sz="2700" spc="-254" dirty="0">
                <a:solidFill>
                  <a:srgbClr val="000000"/>
                </a:solidFill>
              </a:rPr>
              <a:t>stores </a:t>
            </a:r>
            <a:r>
              <a:rPr sz="2700" spc="-105" dirty="0">
                <a:solidFill>
                  <a:srgbClr val="000000"/>
                </a:solidFill>
              </a:rPr>
              <a:t>or</a:t>
            </a:r>
            <a:r>
              <a:rPr sz="2700" spc="-220" dirty="0">
                <a:solidFill>
                  <a:srgbClr val="000000"/>
                </a:solidFill>
              </a:rPr>
              <a:t> </a:t>
            </a:r>
            <a:r>
              <a:rPr sz="2700" spc="-295" dirty="0">
                <a:solidFill>
                  <a:srgbClr val="000000"/>
                </a:solidFill>
              </a:rPr>
              <a:t>restaurants.</a:t>
            </a:r>
            <a:endParaRPr sz="2700"/>
          </a:p>
        </p:txBody>
      </p:sp>
      <p:sp>
        <p:nvSpPr>
          <p:cNvPr id="6" name="object 6"/>
          <p:cNvSpPr txBox="1"/>
          <p:nvPr/>
        </p:nvSpPr>
        <p:spPr>
          <a:xfrm>
            <a:off x="1304289" y="2854833"/>
            <a:ext cx="7531100" cy="370522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95910" marR="64769" indent="-283845">
              <a:lnSpc>
                <a:spcPts val="2590"/>
              </a:lnSpc>
              <a:spcBef>
                <a:spcPts val="725"/>
              </a:spcBef>
              <a:buClr>
                <a:srgbClr val="3890A6"/>
              </a:buClr>
              <a:buSzPct val="79629"/>
              <a:buChar char=""/>
              <a:tabLst>
                <a:tab pos="295910" algn="l"/>
                <a:tab pos="296545" algn="l"/>
              </a:tabLst>
            </a:pPr>
            <a:r>
              <a:rPr sz="2700" spc="-240" dirty="0">
                <a:latin typeface="DejaVu Sans"/>
                <a:cs typeface="DejaVu Sans"/>
              </a:rPr>
              <a:t>When </a:t>
            </a:r>
            <a:r>
              <a:rPr sz="2700" spc="-290" dirty="0">
                <a:latin typeface="DejaVu Sans"/>
                <a:cs typeface="DejaVu Sans"/>
              </a:rPr>
              <a:t>driving, </a:t>
            </a:r>
            <a:r>
              <a:rPr sz="2700" spc="-330" dirty="0">
                <a:latin typeface="DejaVu Sans"/>
                <a:cs typeface="DejaVu Sans"/>
              </a:rPr>
              <a:t>you want </a:t>
            </a:r>
            <a:r>
              <a:rPr sz="2700" spc="-165" dirty="0">
                <a:latin typeface="DejaVu Sans"/>
                <a:cs typeface="DejaVu Sans"/>
              </a:rPr>
              <a:t>to </a:t>
            </a:r>
            <a:r>
              <a:rPr sz="2700" spc="-365" dirty="0">
                <a:latin typeface="DejaVu Sans"/>
                <a:cs typeface="DejaVu Sans"/>
              </a:rPr>
              <a:t>get </a:t>
            </a:r>
            <a:r>
              <a:rPr sz="2700" spc="-165" dirty="0">
                <a:latin typeface="DejaVu Sans"/>
                <a:cs typeface="DejaVu Sans"/>
              </a:rPr>
              <a:t>to </a:t>
            </a:r>
            <a:r>
              <a:rPr sz="2700" spc="-505" dirty="0">
                <a:latin typeface="DejaVu Sans"/>
                <a:cs typeface="DejaVu Sans"/>
              </a:rPr>
              <a:t>a </a:t>
            </a:r>
            <a:r>
              <a:rPr sz="2700" spc="-310" dirty="0">
                <a:latin typeface="DejaVu Sans"/>
                <a:cs typeface="DejaVu Sans"/>
              </a:rPr>
              <a:t>building </a:t>
            </a:r>
            <a:r>
              <a:rPr sz="2700" spc="-440" dirty="0">
                <a:latin typeface="DejaVu Sans"/>
                <a:cs typeface="DejaVu Sans"/>
              </a:rPr>
              <a:t>as </a:t>
            </a:r>
            <a:r>
              <a:rPr sz="2700" spc="-720" dirty="0">
                <a:latin typeface="DejaVu Sans"/>
                <a:cs typeface="DejaVu Sans"/>
              </a:rPr>
              <a:t>soon  </a:t>
            </a:r>
            <a:r>
              <a:rPr sz="2700" spc="-440" dirty="0">
                <a:latin typeface="DejaVu Sans"/>
                <a:cs typeface="DejaVu Sans"/>
              </a:rPr>
              <a:t>as </a:t>
            </a:r>
            <a:r>
              <a:rPr sz="2700" spc="-290" dirty="0">
                <a:latin typeface="DejaVu Sans"/>
                <a:cs typeface="DejaVu Sans"/>
              </a:rPr>
              <a:t>possible </a:t>
            </a:r>
            <a:r>
              <a:rPr sz="2700" spc="-405" dirty="0">
                <a:latin typeface="DejaVu Sans"/>
                <a:cs typeface="DejaVu Sans"/>
              </a:rPr>
              <a:t>and </a:t>
            </a:r>
            <a:r>
              <a:rPr sz="2700" spc="-365" dirty="0">
                <a:latin typeface="DejaVu Sans"/>
                <a:cs typeface="DejaVu Sans"/>
              </a:rPr>
              <a:t>get </a:t>
            </a:r>
            <a:r>
              <a:rPr sz="2700" spc="-165" dirty="0">
                <a:latin typeface="DejaVu Sans"/>
                <a:cs typeface="DejaVu Sans"/>
              </a:rPr>
              <a:t>to </a:t>
            </a:r>
            <a:r>
              <a:rPr sz="2700" spc="-295" dirty="0">
                <a:latin typeface="DejaVu Sans"/>
                <a:cs typeface="DejaVu Sans"/>
              </a:rPr>
              <a:t>the </a:t>
            </a:r>
            <a:r>
              <a:rPr sz="2700" spc="-355" dirty="0">
                <a:latin typeface="DejaVu Sans"/>
                <a:cs typeface="DejaVu Sans"/>
              </a:rPr>
              <a:t>designated </a:t>
            </a:r>
            <a:r>
              <a:rPr sz="2700" spc="-260" dirty="0">
                <a:latin typeface="DejaVu Sans"/>
                <a:cs typeface="DejaVu Sans"/>
              </a:rPr>
              <a:t>shelter</a:t>
            </a:r>
            <a:r>
              <a:rPr sz="2700" spc="-265" dirty="0">
                <a:latin typeface="DejaVu Sans"/>
                <a:cs typeface="DejaVu Sans"/>
              </a:rPr>
              <a:t> </a:t>
            </a:r>
            <a:r>
              <a:rPr sz="2700" spc="-350" dirty="0">
                <a:latin typeface="DejaVu Sans"/>
                <a:cs typeface="DejaVu Sans"/>
              </a:rPr>
              <a:t>area.</a:t>
            </a:r>
            <a:endParaRPr sz="27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3890A6"/>
              </a:buClr>
              <a:buFont typeface="DejaVu Sans"/>
              <a:buChar char=""/>
            </a:pPr>
            <a:endParaRPr sz="3250">
              <a:latin typeface="DejaVu Sans"/>
              <a:cs typeface="DejaVu Sans"/>
            </a:endParaRPr>
          </a:p>
          <a:p>
            <a:pPr marL="295910" marR="5080" indent="-283845">
              <a:lnSpc>
                <a:spcPct val="80000"/>
              </a:lnSpc>
              <a:buClr>
                <a:srgbClr val="3890A6"/>
              </a:buClr>
              <a:buSzPct val="79629"/>
              <a:buChar char=""/>
              <a:tabLst>
                <a:tab pos="295910" algn="l"/>
                <a:tab pos="296545" algn="l"/>
              </a:tabLst>
            </a:pPr>
            <a:r>
              <a:rPr sz="2700" spc="-200" dirty="0">
                <a:latin typeface="DejaVu Sans"/>
                <a:cs typeface="DejaVu Sans"/>
              </a:rPr>
              <a:t>If </a:t>
            </a:r>
            <a:r>
              <a:rPr sz="2700" spc="-330" dirty="0">
                <a:latin typeface="DejaVu Sans"/>
                <a:cs typeface="DejaVu Sans"/>
              </a:rPr>
              <a:t>you </a:t>
            </a:r>
            <a:r>
              <a:rPr sz="2700" spc="-325" dirty="0">
                <a:latin typeface="DejaVu Sans"/>
                <a:cs typeface="DejaVu Sans"/>
              </a:rPr>
              <a:t>are </a:t>
            </a:r>
            <a:r>
              <a:rPr sz="2700" spc="-265" dirty="0">
                <a:latin typeface="DejaVu Sans"/>
                <a:cs typeface="DejaVu Sans"/>
              </a:rPr>
              <a:t>on </a:t>
            </a:r>
            <a:r>
              <a:rPr sz="2700" spc="-300" dirty="0">
                <a:latin typeface="DejaVu Sans"/>
                <a:cs typeface="DejaVu Sans"/>
              </a:rPr>
              <a:t>the </a:t>
            </a:r>
            <a:r>
              <a:rPr sz="2700" spc="-280" dirty="0">
                <a:latin typeface="DejaVu Sans"/>
                <a:cs typeface="DejaVu Sans"/>
              </a:rPr>
              <a:t>road </a:t>
            </a:r>
            <a:r>
              <a:rPr sz="2700" spc="-400" dirty="0">
                <a:latin typeface="DejaVu Sans"/>
                <a:cs typeface="DejaVu Sans"/>
              </a:rPr>
              <a:t>and </a:t>
            </a:r>
            <a:r>
              <a:rPr sz="2700" spc="-250" dirty="0">
                <a:latin typeface="DejaVu Sans"/>
                <a:cs typeface="DejaVu Sans"/>
              </a:rPr>
              <a:t>do </a:t>
            </a:r>
            <a:r>
              <a:rPr sz="2700" spc="-229" dirty="0">
                <a:latin typeface="DejaVu Sans"/>
                <a:cs typeface="DejaVu Sans"/>
              </a:rPr>
              <a:t>not </a:t>
            </a:r>
            <a:r>
              <a:rPr sz="2700" spc="-450" dirty="0">
                <a:latin typeface="DejaVu Sans"/>
                <a:cs typeface="DejaVu Sans"/>
              </a:rPr>
              <a:t>have </a:t>
            </a:r>
            <a:r>
              <a:rPr sz="2700" spc="-370" dirty="0">
                <a:latin typeface="DejaVu Sans"/>
                <a:cs typeface="DejaVu Sans"/>
              </a:rPr>
              <a:t>access </a:t>
            </a:r>
            <a:r>
              <a:rPr sz="2700" spc="-165" dirty="0">
                <a:latin typeface="DejaVu Sans"/>
                <a:cs typeface="DejaVu Sans"/>
              </a:rPr>
              <a:t>to </a:t>
            </a:r>
            <a:r>
              <a:rPr sz="2700" spc="-730" dirty="0">
                <a:latin typeface="DejaVu Sans"/>
                <a:cs typeface="DejaVu Sans"/>
              </a:rPr>
              <a:t>a  </a:t>
            </a:r>
            <a:r>
              <a:rPr sz="2700" spc="-310" dirty="0">
                <a:latin typeface="DejaVu Sans"/>
                <a:cs typeface="DejaVu Sans"/>
              </a:rPr>
              <a:t>building </a:t>
            </a:r>
            <a:r>
              <a:rPr sz="2700" spc="-170" dirty="0">
                <a:latin typeface="DejaVu Sans"/>
                <a:cs typeface="DejaVu Sans"/>
              </a:rPr>
              <a:t>for </a:t>
            </a:r>
            <a:r>
              <a:rPr sz="2700" spc="-295" dirty="0">
                <a:latin typeface="DejaVu Sans"/>
                <a:cs typeface="DejaVu Sans"/>
              </a:rPr>
              <a:t>shelter, </a:t>
            </a:r>
            <a:r>
              <a:rPr sz="2700" spc="-330" dirty="0">
                <a:latin typeface="DejaVu Sans"/>
                <a:cs typeface="DejaVu Sans"/>
              </a:rPr>
              <a:t>you </a:t>
            </a:r>
            <a:r>
              <a:rPr sz="2700" spc="-295" dirty="0">
                <a:latin typeface="DejaVu Sans"/>
                <a:cs typeface="DejaVu Sans"/>
              </a:rPr>
              <a:t>should </a:t>
            </a:r>
            <a:r>
              <a:rPr sz="2700" spc="-265" dirty="0">
                <a:latin typeface="DejaVu Sans"/>
                <a:cs typeface="DejaVu Sans"/>
              </a:rPr>
              <a:t>pull </a:t>
            </a:r>
            <a:r>
              <a:rPr sz="2700" spc="-240" dirty="0">
                <a:latin typeface="DejaVu Sans"/>
                <a:cs typeface="DejaVu Sans"/>
              </a:rPr>
              <a:t>off </a:t>
            </a:r>
            <a:r>
              <a:rPr sz="2700" spc="-165" dirty="0">
                <a:latin typeface="DejaVu Sans"/>
                <a:cs typeface="DejaVu Sans"/>
              </a:rPr>
              <a:t>to </a:t>
            </a:r>
            <a:r>
              <a:rPr sz="2700" spc="-300" dirty="0">
                <a:latin typeface="DejaVu Sans"/>
                <a:cs typeface="DejaVu Sans"/>
              </a:rPr>
              <a:t>the </a:t>
            </a:r>
            <a:r>
              <a:rPr sz="2700" spc="-310" dirty="0">
                <a:latin typeface="DejaVu Sans"/>
                <a:cs typeface="DejaVu Sans"/>
              </a:rPr>
              <a:t>side  </a:t>
            </a:r>
            <a:r>
              <a:rPr sz="2700" spc="-1070" dirty="0">
                <a:latin typeface="DejaVu Sans"/>
                <a:cs typeface="DejaVu Sans"/>
              </a:rPr>
              <a:t>of</a:t>
            </a:r>
            <a:r>
              <a:rPr sz="2700" spc="-150" dirty="0">
                <a:latin typeface="DejaVu Sans"/>
                <a:cs typeface="DejaVu Sans"/>
              </a:rPr>
              <a:t> </a:t>
            </a:r>
            <a:r>
              <a:rPr sz="2700" spc="-300" dirty="0">
                <a:latin typeface="DejaVu Sans"/>
                <a:cs typeface="DejaVu Sans"/>
              </a:rPr>
              <a:t>the </a:t>
            </a:r>
            <a:r>
              <a:rPr sz="2700" spc="-280" dirty="0">
                <a:latin typeface="DejaVu Sans"/>
                <a:cs typeface="DejaVu Sans"/>
              </a:rPr>
              <a:t>road </a:t>
            </a:r>
            <a:r>
              <a:rPr sz="2700" spc="-400" dirty="0">
                <a:latin typeface="DejaVu Sans"/>
                <a:cs typeface="DejaVu Sans"/>
              </a:rPr>
              <a:t>and </a:t>
            </a:r>
            <a:r>
              <a:rPr sz="2700" spc="-310" dirty="0">
                <a:latin typeface="DejaVu Sans"/>
                <a:cs typeface="DejaVu Sans"/>
              </a:rPr>
              <a:t>climb </a:t>
            </a:r>
            <a:r>
              <a:rPr sz="2700" spc="-215" dirty="0">
                <a:latin typeface="DejaVu Sans"/>
                <a:cs typeface="DejaVu Sans"/>
              </a:rPr>
              <a:t>into </a:t>
            </a:r>
            <a:r>
              <a:rPr sz="2700" spc="-505" dirty="0">
                <a:latin typeface="DejaVu Sans"/>
                <a:cs typeface="DejaVu Sans"/>
              </a:rPr>
              <a:t>a </a:t>
            </a:r>
            <a:r>
              <a:rPr sz="2700" spc="-325" dirty="0">
                <a:latin typeface="DejaVu Sans"/>
                <a:cs typeface="DejaVu Sans"/>
              </a:rPr>
              <a:t>ravine</a:t>
            </a:r>
            <a:r>
              <a:rPr sz="2700" spc="-360" dirty="0">
                <a:latin typeface="DejaVu Sans"/>
                <a:cs typeface="DejaVu Sans"/>
              </a:rPr>
              <a:t> </a:t>
            </a:r>
            <a:r>
              <a:rPr sz="2700" spc="-350" dirty="0">
                <a:latin typeface="DejaVu Sans"/>
                <a:cs typeface="DejaVu Sans"/>
              </a:rPr>
              <a:t>area.</a:t>
            </a:r>
            <a:endParaRPr sz="27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3890A6"/>
              </a:buClr>
              <a:buFont typeface="DejaVu Sans"/>
              <a:buChar char=""/>
            </a:pPr>
            <a:endParaRPr sz="3250">
              <a:latin typeface="DejaVu Sans"/>
              <a:cs typeface="DejaVu Sans"/>
            </a:endParaRPr>
          </a:p>
          <a:p>
            <a:pPr marL="295910" marR="436245" indent="-283845" algn="just">
              <a:lnSpc>
                <a:spcPct val="80000"/>
              </a:lnSpc>
              <a:spcBef>
                <a:spcPts val="5"/>
              </a:spcBef>
              <a:buClr>
                <a:srgbClr val="3890A6"/>
              </a:buClr>
              <a:buSzPct val="79629"/>
              <a:buChar char=""/>
              <a:tabLst>
                <a:tab pos="296545" algn="l"/>
              </a:tabLst>
            </a:pPr>
            <a:r>
              <a:rPr sz="2700" spc="-110" dirty="0">
                <a:latin typeface="DejaVu Sans"/>
                <a:cs typeface="DejaVu Sans"/>
              </a:rPr>
              <a:t>Do </a:t>
            </a:r>
            <a:r>
              <a:rPr sz="2700" spc="-229" dirty="0">
                <a:latin typeface="DejaVu Sans"/>
                <a:cs typeface="DejaVu Sans"/>
              </a:rPr>
              <a:t>not </a:t>
            </a:r>
            <a:r>
              <a:rPr sz="2700" spc="-265" dirty="0">
                <a:latin typeface="DejaVu Sans"/>
                <a:cs typeface="DejaVu Sans"/>
              </a:rPr>
              <a:t>stop </a:t>
            </a:r>
            <a:r>
              <a:rPr sz="2700" spc="-270" dirty="0">
                <a:latin typeface="DejaVu Sans"/>
                <a:cs typeface="DejaVu Sans"/>
              </a:rPr>
              <a:t>on </a:t>
            </a:r>
            <a:r>
              <a:rPr sz="2700" spc="-300" dirty="0">
                <a:latin typeface="DejaVu Sans"/>
                <a:cs typeface="DejaVu Sans"/>
              </a:rPr>
              <a:t>the </a:t>
            </a:r>
            <a:r>
              <a:rPr sz="2700" spc="-280" dirty="0">
                <a:latin typeface="DejaVu Sans"/>
                <a:cs typeface="DejaVu Sans"/>
              </a:rPr>
              <a:t>road </a:t>
            </a:r>
            <a:r>
              <a:rPr sz="2700" spc="-335" dirty="0">
                <a:latin typeface="DejaVu Sans"/>
                <a:cs typeface="DejaVu Sans"/>
              </a:rPr>
              <a:t>at </a:t>
            </a:r>
            <a:r>
              <a:rPr sz="2700" spc="-434" dirty="0">
                <a:latin typeface="DejaVu Sans"/>
                <a:cs typeface="DejaVu Sans"/>
              </a:rPr>
              <a:t>an </a:t>
            </a:r>
            <a:r>
              <a:rPr sz="2700" spc="-320" dirty="0">
                <a:latin typeface="DejaVu Sans"/>
                <a:cs typeface="DejaVu Sans"/>
              </a:rPr>
              <a:t>overpass.You </a:t>
            </a:r>
            <a:r>
              <a:rPr sz="2700" spc="-615" dirty="0">
                <a:latin typeface="DejaVu Sans"/>
                <a:cs typeface="DejaVu Sans"/>
              </a:rPr>
              <a:t>will  </a:t>
            </a:r>
            <a:r>
              <a:rPr sz="2700" spc="-300" dirty="0">
                <a:latin typeface="DejaVu Sans"/>
                <a:cs typeface="DejaVu Sans"/>
              </a:rPr>
              <a:t>create </a:t>
            </a:r>
            <a:r>
              <a:rPr sz="2700" spc="-290" dirty="0">
                <a:latin typeface="DejaVu Sans"/>
                <a:cs typeface="DejaVu Sans"/>
              </a:rPr>
              <a:t>additional </a:t>
            </a:r>
            <a:r>
              <a:rPr sz="2700" spc="-355" dirty="0">
                <a:latin typeface="DejaVu Sans"/>
                <a:cs typeface="DejaVu Sans"/>
              </a:rPr>
              <a:t>safety </a:t>
            </a:r>
            <a:r>
              <a:rPr sz="2700" spc="-215" dirty="0">
                <a:latin typeface="DejaVu Sans"/>
                <a:cs typeface="DejaVu Sans"/>
              </a:rPr>
              <a:t>risk </a:t>
            </a:r>
            <a:r>
              <a:rPr sz="2700" spc="-405" dirty="0">
                <a:latin typeface="DejaVu Sans"/>
                <a:cs typeface="DejaVu Sans"/>
              </a:rPr>
              <a:t>and </a:t>
            </a:r>
            <a:r>
              <a:rPr sz="2700" spc="-295" dirty="0">
                <a:latin typeface="DejaVu Sans"/>
                <a:cs typeface="DejaVu Sans"/>
              </a:rPr>
              <a:t>the </a:t>
            </a:r>
            <a:r>
              <a:rPr sz="2700" spc="-335" dirty="0">
                <a:latin typeface="DejaVu Sans"/>
                <a:cs typeface="DejaVu Sans"/>
              </a:rPr>
              <a:t>overpass </a:t>
            </a:r>
            <a:r>
              <a:rPr sz="2700" spc="-509" dirty="0">
                <a:latin typeface="DejaVu Sans"/>
                <a:cs typeface="DejaVu Sans"/>
              </a:rPr>
              <a:t>will  </a:t>
            </a:r>
            <a:r>
              <a:rPr sz="2700" spc="-325" dirty="0">
                <a:latin typeface="DejaVu Sans"/>
                <a:cs typeface="DejaVu Sans"/>
              </a:rPr>
              <a:t>act </a:t>
            </a:r>
            <a:r>
              <a:rPr sz="2700" spc="-434" dirty="0">
                <a:latin typeface="DejaVu Sans"/>
                <a:cs typeface="DejaVu Sans"/>
              </a:rPr>
              <a:t>as </a:t>
            </a:r>
            <a:r>
              <a:rPr sz="2700" spc="-505" dirty="0">
                <a:latin typeface="DejaVu Sans"/>
                <a:cs typeface="DejaVu Sans"/>
              </a:rPr>
              <a:t>a </a:t>
            </a:r>
            <a:r>
              <a:rPr sz="2700" spc="-285" dirty="0">
                <a:latin typeface="DejaVu Sans"/>
                <a:cs typeface="DejaVu Sans"/>
              </a:rPr>
              <a:t>wind</a:t>
            </a:r>
            <a:r>
              <a:rPr sz="2700" spc="-150" dirty="0">
                <a:latin typeface="DejaVu Sans"/>
                <a:cs typeface="DejaVu Sans"/>
              </a:rPr>
              <a:t> </a:t>
            </a:r>
            <a:r>
              <a:rPr sz="2700" spc="-290" dirty="0">
                <a:latin typeface="DejaVu Sans"/>
                <a:cs typeface="DejaVu Sans"/>
              </a:rPr>
              <a:t>tunnel.</a:t>
            </a:r>
            <a:endParaRPr sz="27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96539" y="339852"/>
            <a:ext cx="4931663" cy="1220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39520">
              <a:lnSpc>
                <a:spcPct val="100000"/>
              </a:lnSpc>
              <a:spcBef>
                <a:spcPts val="95"/>
              </a:spcBef>
            </a:pPr>
            <a:r>
              <a:rPr spc="-470" dirty="0"/>
              <a:t>Knowledge</a:t>
            </a:r>
            <a:r>
              <a:rPr spc="95" dirty="0"/>
              <a:t> </a:t>
            </a:r>
            <a:r>
              <a:rPr spc="-455" dirty="0"/>
              <a:t>Check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20470" marR="5080" indent="-283845">
              <a:lnSpc>
                <a:spcPct val="100000"/>
              </a:lnSpc>
              <a:spcBef>
                <a:spcPts val="105"/>
              </a:spcBef>
            </a:pPr>
            <a:r>
              <a:rPr spc="-55" dirty="0"/>
              <a:t>A </a:t>
            </a:r>
            <a:r>
              <a:rPr spc="-295" dirty="0"/>
              <a:t>tornado </a:t>
            </a:r>
            <a:r>
              <a:rPr spc="-385" dirty="0"/>
              <a:t>warning </a:t>
            </a:r>
            <a:r>
              <a:rPr spc="-200" dirty="0"/>
              <a:t>for </a:t>
            </a:r>
            <a:r>
              <a:rPr spc="-305" dirty="0"/>
              <a:t>your </a:t>
            </a:r>
            <a:r>
              <a:rPr spc="-434" dirty="0"/>
              <a:t>area </a:t>
            </a:r>
            <a:r>
              <a:rPr spc="-509" dirty="0"/>
              <a:t>means </a:t>
            </a:r>
            <a:r>
              <a:rPr spc="-355" dirty="0"/>
              <a:t>that </a:t>
            </a:r>
            <a:r>
              <a:rPr spc="-1435" dirty="0"/>
              <a:t>a </a:t>
            </a:r>
            <a:r>
              <a:rPr spc="-515" dirty="0"/>
              <a:t> </a:t>
            </a:r>
            <a:r>
              <a:rPr spc="-295" dirty="0"/>
              <a:t>tornado </a:t>
            </a:r>
            <a:r>
              <a:rPr spc="-484" dirty="0"/>
              <a:t>has </a:t>
            </a:r>
            <a:r>
              <a:rPr spc="-434" dirty="0"/>
              <a:t>been </a:t>
            </a:r>
            <a:r>
              <a:rPr spc="-390" dirty="0"/>
              <a:t>sighted </a:t>
            </a:r>
            <a:r>
              <a:rPr spc="-120" dirty="0"/>
              <a:t>or </a:t>
            </a:r>
            <a:r>
              <a:rPr spc="-355" dirty="0"/>
              <a:t>detected </a:t>
            </a:r>
            <a:r>
              <a:rPr spc="-310" dirty="0"/>
              <a:t>on  </a:t>
            </a:r>
            <a:r>
              <a:rPr spc="-390" dirty="0"/>
              <a:t>radar, </a:t>
            </a:r>
            <a:r>
              <a:rPr spc="-350" dirty="0"/>
              <a:t>but </a:t>
            </a:r>
            <a:r>
              <a:rPr spc="-365" dirty="0"/>
              <a:t>does </a:t>
            </a:r>
            <a:r>
              <a:rPr spc="-270" dirty="0"/>
              <a:t>not </a:t>
            </a:r>
            <a:r>
              <a:rPr spc="-305" dirty="0"/>
              <a:t>require </a:t>
            </a:r>
            <a:r>
              <a:rPr spc="-390" dirty="0"/>
              <a:t>you </a:t>
            </a:r>
            <a:r>
              <a:rPr spc="-195" dirty="0"/>
              <a:t>to </a:t>
            </a:r>
            <a:r>
              <a:rPr spc="-409" dirty="0"/>
              <a:t>take  </a:t>
            </a:r>
            <a:r>
              <a:rPr spc="-310" dirty="0"/>
              <a:t>shelter</a:t>
            </a:r>
            <a:r>
              <a:rPr spc="65" dirty="0"/>
              <a:t> </a:t>
            </a:r>
            <a:r>
              <a:rPr spc="-420" dirty="0"/>
              <a:t>immediately.</a:t>
            </a:r>
          </a:p>
          <a:p>
            <a:pPr marL="1220470" indent="-283845">
              <a:lnSpc>
                <a:spcPct val="100000"/>
              </a:lnSpc>
              <a:spcBef>
                <a:spcPts val="600"/>
              </a:spcBef>
              <a:buClr>
                <a:srgbClr val="3890A6"/>
              </a:buClr>
              <a:buSzPct val="79687"/>
              <a:buChar char=""/>
              <a:tabLst>
                <a:tab pos="1221105" algn="l"/>
              </a:tabLst>
            </a:pPr>
            <a:r>
              <a:rPr spc="-335" dirty="0"/>
              <a:t>True</a:t>
            </a:r>
          </a:p>
          <a:p>
            <a:pPr marL="1220470" indent="-283845">
              <a:lnSpc>
                <a:spcPct val="100000"/>
              </a:lnSpc>
              <a:spcBef>
                <a:spcPts val="605"/>
              </a:spcBef>
              <a:buClr>
                <a:srgbClr val="3890A6"/>
              </a:buClr>
              <a:buSzPct val="79687"/>
              <a:buChar char=""/>
              <a:tabLst>
                <a:tab pos="1221105" algn="l"/>
              </a:tabLst>
            </a:pPr>
            <a:r>
              <a:rPr spc="-405" dirty="0"/>
              <a:t>False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75688" y="89915"/>
            <a:ext cx="6356985" cy="1702435"/>
            <a:chOff x="2075688" y="89915"/>
            <a:chExt cx="6356985" cy="1702435"/>
          </a:xfrm>
        </p:grpSpPr>
        <p:sp>
          <p:nvSpPr>
            <p:cNvPr id="3" name="object 3"/>
            <p:cNvSpPr/>
            <p:nvPr/>
          </p:nvSpPr>
          <p:spPr>
            <a:xfrm>
              <a:off x="2075688" y="89915"/>
              <a:ext cx="6356604" cy="11079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22320" y="684275"/>
              <a:ext cx="3723131" cy="11079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93950" y="221107"/>
            <a:ext cx="5582920" cy="1214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9205" marR="5080" indent="-1247140">
              <a:lnSpc>
                <a:spcPct val="100000"/>
              </a:lnSpc>
              <a:spcBef>
                <a:spcPts val="100"/>
              </a:spcBef>
            </a:pPr>
            <a:r>
              <a:rPr sz="3900" spc="-330" dirty="0"/>
              <a:t>Fire </a:t>
            </a:r>
            <a:r>
              <a:rPr sz="3900" spc="-484" dirty="0"/>
              <a:t>Safety:Top </a:t>
            </a:r>
            <a:r>
              <a:rPr sz="3900" spc="-535" dirty="0"/>
              <a:t>10 </a:t>
            </a:r>
            <a:r>
              <a:rPr sz="3900" spc="-550" dirty="0"/>
              <a:t>causes </a:t>
            </a:r>
            <a:r>
              <a:rPr sz="3900" spc="-855" dirty="0"/>
              <a:t>of  </a:t>
            </a:r>
            <a:r>
              <a:rPr sz="3900" spc="-425" dirty="0"/>
              <a:t>household</a:t>
            </a:r>
            <a:r>
              <a:rPr sz="3900" spc="70" dirty="0"/>
              <a:t> </a:t>
            </a:r>
            <a:r>
              <a:rPr sz="3900" spc="-365" dirty="0"/>
              <a:t>fires</a:t>
            </a:r>
            <a:endParaRPr sz="3900"/>
          </a:p>
        </p:txBody>
      </p:sp>
      <p:sp>
        <p:nvSpPr>
          <p:cNvPr id="6" name="object 6"/>
          <p:cNvSpPr txBox="1"/>
          <p:nvPr/>
        </p:nvSpPr>
        <p:spPr>
          <a:xfrm>
            <a:off x="1215439" y="1403045"/>
            <a:ext cx="7580630" cy="50761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r>
              <a:rPr sz="2200" spc="-260" dirty="0">
                <a:latin typeface="DejaVu Sans"/>
                <a:cs typeface="DejaVu Sans"/>
              </a:rPr>
              <a:t>1. </a:t>
            </a:r>
            <a:r>
              <a:rPr sz="2200" spc="-195" dirty="0">
                <a:latin typeface="DejaVu Sans"/>
                <a:cs typeface="DejaVu Sans"/>
              </a:rPr>
              <a:t>Cooking</a:t>
            </a:r>
            <a:r>
              <a:rPr sz="2200" spc="160" dirty="0">
                <a:latin typeface="DejaVu Sans"/>
                <a:cs typeface="DejaVu Sans"/>
              </a:rPr>
              <a:t> </a:t>
            </a:r>
            <a:r>
              <a:rPr sz="2200" spc="-275" dirty="0">
                <a:latin typeface="DejaVu Sans"/>
                <a:cs typeface="DejaVu Sans"/>
              </a:rPr>
              <a:t>Equipment</a:t>
            </a:r>
            <a:endParaRPr sz="2200" dirty="0">
              <a:latin typeface="DejaVu Sans"/>
              <a:cs typeface="DejaVu Sans"/>
            </a:endParaRPr>
          </a:p>
          <a:p>
            <a:pPr marL="308610" marR="180975" indent="-283845">
              <a:lnSpc>
                <a:spcPct val="80000"/>
              </a:lnSpc>
              <a:spcBef>
                <a:spcPts val="605"/>
              </a:spcBef>
              <a:tabLst>
                <a:tab pos="308610" algn="l"/>
              </a:tabLst>
            </a:pPr>
            <a:r>
              <a:rPr sz="1750" spc="-125" dirty="0">
                <a:solidFill>
                  <a:srgbClr val="3890A6"/>
                </a:solidFill>
                <a:latin typeface="DejaVu Sans"/>
                <a:cs typeface="DejaVu Sans"/>
              </a:rPr>
              <a:t>	</a:t>
            </a:r>
            <a:r>
              <a:rPr sz="2200" spc="-210" dirty="0">
                <a:latin typeface="DejaVu Sans"/>
                <a:cs typeface="DejaVu Sans"/>
              </a:rPr>
              <a:t>Pots </a:t>
            </a:r>
            <a:r>
              <a:rPr sz="2200" spc="-330" dirty="0">
                <a:latin typeface="DejaVu Sans"/>
                <a:cs typeface="DejaVu Sans"/>
              </a:rPr>
              <a:t>and pans </a:t>
            </a:r>
            <a:r>
              <a:rPr sz="2200" spc="-320" dirty="0">
                <a:latin typeface="DejaVu Sans"/>
                <a:cs typeface="DejaVu Sans"/>
              </a:rPr>
              <a:t>can </a:t>
            </a:r>
            <a:r>
              <a:rPr sz="2200" spc="-254" dirty="0">
                <a:latin typeface="DejaVu Sans"/>
                <a:cs typeface="DejaVu Sans"/>
              </a:rPr>
              <a:t>overheat </a:t>
            </a:r>
            <a:r>
              <a:rPr sz="2200" spc="-330" dirty="0">
                <a:latin typeface="DejaVu Sans"/>
                <a:cs typeface="DejaVu Sans"/>
              </a:rPr>
              <a:t>and </a:t>
            </a:r>
            <a:r>
              <a:rPr sz="2200" spc="-315" dirty="0">
                <a:latin typeface="DejaVu Sans"/>
                <a:cs typeface="DejaVu Sans"/>
              </a:rPr>
              <a:t>cause </a:t>
            </a:r>
            <a:r>
              <a:rPr sz="2200" spc="-415" dirty="0">
                <a:latin typeface="DejaVu Sans"/>
                <a:cs typeface="DejaVu Sans"/>
              </a:rPr>
              <a:t>a </a:t>
            </a:r>
            <a:r>
              <a:rPr sz="2200" spc="-190" dirty="0">
                <a:latin typeface="DejaVu Sans"/>
                <a:cs typeface="DejaVu Sans"/>
              </a:rPr>
              <a:t>fire </a:t>
            </a:r>
            <a:r>
              <a:rPr sz="2200" spc="-254" dirty="0">
                <a:latin typeface="DejaVu Sans"/>
                <a:cs typeface="DejaVu Sans"/>
              </a:rPr>
              <a:t>very </a:t>
            </a:r>
            <a:r>
              <a:rPr sz="2200" spc="-275" dirty="0">
                <a:latin typeface="DejaVu Sans"/>
                <a:cs typeface="DejaVu Sans"/>
              </a:rPr>
              <a:t>easily </a:t>
            </a:r>
            <a:r>
              <a:rPr sz="2200" spc="-185" dirty="0">
                <a:latin typeface="DejaVu Sans"/>
                <a:cs typeface="DejaVu Sans"/>
              </a:rPr>
              <a:t>if </a:t>
            </a:r>
            <a:r>
              <a:rPr sz="2200" spc="-245" dirty="0">
                <a:latin typeface="DejaVu Sans"/>
                <a:cs typeface="DejaVu Sans"/>
              </a:rPr>
              <a:t>the  </a:t>
            </a:r>
            <a:r>
              <a:rPr sz="2200" spc="-229" dirty="0">
                <a:latin typeface="DejaVu Sans"/>
                <a:cs typeface="DejaVu Sans"/>
              </a:rPr>
              <a:t>person </a:t>
            </a:r>
            <a:r>
              <a:rPr sz="2200" spc="-235" dirty="0">
                <a:latin typeface="DejaVu Sans"/>
                <a:cs typeface="DejaVu Sans"/>
              </a:rPr>
              <a:t>cooking </a:t>
            </a:r>
            <a:r>
              <a:rPr sz="2200" spc="-300" dirty="0">
                <a:latin typeface="DejaVu Sans"/>
                <a:cs typeface="DejaVu Sans"/>
              </a:rPr>
              <a:t>gets </a:t>
            </a:r>
            <a:r>
              <a:rPr sz="2200" spc="-229" dirty="0">
                <a:latin typeface="DejaVu Sans"/>
                <a:cs typeface="DejaVu Sans"/>
              </a:rPr>
              <a:t>distracted </a:t>
            </a:r>
            <a:r>
              <a:rPr sz="2200" spc="-330" dirty="0">
                <a:latin typeface="DejaVu Sans"/>
                <a:cs typeface="DejaVu Sans"/>
              </a:rPr>
              <a:t>and </a:t>
            </a:r>
            <a:r>
              <a:rPr sz="2200" spc="-325" dirty="0">
                <a:latin typeface="DejaVu Sans"/>
                <a:cs typeface="DejaVu Sans"/>
              </a:rPr>
              <a:t>leaves </a:t>
            </a:r>
            <a:r>
              <a:rPr sz="2200" spc="-235" dirty="0">
                <a:latin typeface="DejaVu Sans"/>
                <a:cs typeface="DejaVu Sans"/>
              </a:rPr>
              <a:t>cooking </a:t>
            </a:r>
            <a:r>
              <a:rPr sz="2200" spc="-365" dirty="0">
                <a:latin typeface="DejaVu Sans"/>
                <a:cs typeface="DejaVu Sans"/>
              </a:rPr>
              <a:t>unattended.  </a:t>
            </a:r>
            <a:r>
              <a:rPr sz="2200" spc="-265" dirty="0">
                <a:latin typeface="DejaVu Sans"/>
                <a:cs typeface="DejaVu Sans"/>
              </a:rPr>
              <a:t>Always </a:t>
            </a:r>
            <a:r>
              <a:rPr sz="2200" spc="-320" dirty="0">
                <a:latin typeface="DejaVu Sans"/>
                <a:cs typeface="DejaVu Sans"/>
              </a:rPr>
              <a:t>stay </a:t>
            </a:r>
            <a:r>
              <a:rPr sz="2200" spc="-220" dirty="0">
                <a:latin typeface="DejaVu Sans"/>
                <a:cs typeface="DejaVu Sans"/>
              </a:rPr>
              <a:t>in </a:t>
            </a:r>
            <a:r>
              <a:rPr sz="2200" spc="-245" dirty="0">
                <a:latin typeface="DejaVu Sans"/>
                <a:cs typeface="DejaVu Sans"/>
              </a:rPr>
              <a:t>the </a:t>
            </a:r>
            <a:r>
              <a:rPr sz="2200" spc="-210" dirty="0">
                <a:latin typeface="DejaVu Sans"/>
                <a:cs typeface="DejaVu Sans"/>
              </a:rPr>
              <a:t>room, </a:t>
            </a:r>
            <a:r>
              <a:rPr sz="2200" spc="-85" dirty="0">
                <a:latin typeface="DejaVu Sans"/>
                <a:cs typeface="DejaVu Sans"/>
              </a:rPr>
              <a:t>or </a:t>
            </a:r>
            <a:r>
              <a:rPr sz="2200" spc="-315" dirty="0">
                <a:latin typeface="DejaVu Sans"/>
                <a:cs typeface="DejaVu Sans"/>
              </a:rPr>
              <a:t>ask </a:t>
            </a:r>
            <a:r>
              <a:rPr sz="2200" spc="-275" dirty="0">
                <a:latin typeface="DejaVu Sans"/>
                <a:cs typeface="DejaVu Sans"/>
              </a:rPr>
              <a:t>someone </a:t>
            </a:r>
            <a:r>
              <a:rPr sz="2200" spc="-135" dirty="0">
                <a:latin typeface="DejaVu Sans"/>
                <a:cs typeface="DejaVu Sans"/>
              </a:rPr>
              <a:t>to </a:t>
            </a:r>
            <a:r>
              <a:rPr sz="2200" spc="-270" dirty="0">
                <a:latin typeface="DejaVu Sans"/>
                <a:cs typeface="DejaVu Sans"/>
              </a:rPr>
              <a:t>watch </a:t>
            </a:r>
            <a:r>
              <a:rPr sz="2200" spc="-220" dirty="0">
                <a:latin typeface="DejaVu Sans"/>
                <a:cs typeface="DejaVu Sans"/>
              </a:rPr>
              <a:t>your </a:t>
            </a:r>
            <a:r>
              <a:rPr sz="2200" spc="-375" dirty="0">
                <a:latin typeface="DejaVu Sans"/>
                <a:cs typeface="DejaVu Sans"/>
              </a:rPr>
              <a:t>food,  </a:t>
            </a:r>
            <a:r>
              <a:rPr sz="2200" spc="-280" dirty="0">
                <a:latin typeface="DejaVu Sans"/>
                <a:cs typeface="DejaVu Sans"/>
              </a:rPr>
              <a:t>when </a:t>
            </a:r>
            <a:r>
              <a:rPr sz="2200" spc="-235" dirty="0">
                <a:latin typeface="DejaVu Sans"/>
                <a:cs typeface="DejaVu Sans"/>
              </a:rPr>
              <a:t>cooking </a:t>
            </a:r>
            <a:r>
              <a:rPr sz="2200" spc="-215" dirty="0">
                <a:latin typeface="DejaVu Sans"/>
                <a:cs typeface="DejaVu Sans"/>
              </a:rPr>
              <a:t>on</a:t>
            </a:r>
            <a:r>
              <a:rPr sz="2200" spc="-200" dirty="0">
                <a:latin typeface="DejaVu Sans"/>
                <a:cs typeface="DejaVu Sans"/>
              </a:rPr>
              <a:t> </a:t>
            </a:r>
            <a:r>
              <a:rPr sz="2200" spc="-235" dirty="0">
                <a:latin typeface="DejaVu Sans"/>
                <a:cs typeface="DejaVu Sans"/>
              </a:rPr>
              <a:t>hotplates.</a:t>
            </a:r>
            <a:endParaRPr sz="2200" dirty="0">
              <a:latin typeface="DejaVu Sans"/>
              <a:cs typeface="DejaVu Sans"/>
            </a:endParaRPr>
          </a:p>
          <a:p>
            <a:pPr marL="25400">
              <a:lnSpc>
                <a:spcPct val="100000"/>
              </a:lnSpc>
              <a:spcBef>
                <a:spcPts val="75"/>
              </a:spcBef>
            </a:pPr>
            <a:r>
              <a:rPr sz="2200" spc="-260" dirty="0">
                <a:latin typeface="DejaVu Sans"/>
                <a:cs typeface="DejaVu Sans"/>
              </a:rPr>
              <a:t>2.</a:t>
            </a:r>
            <a:r>
              <a:rPr sz="2200" spc="-160" dirty="0">
                <a:latin typeface="DejaVu Sans"/>
                <a:cs typeface="DejaVu Sans"/>
              </a:rPr>
              <a:t> </a:t>
            </a:r>
            <a:r>
              <a:rPr sz="2200" spc="-254" dirty="0">
                <a:latin typeface="DejaVu Sans"/>
                <a:cs typeface="DejaVu Sans"/>
              </a:rPr>
              <a:t>Heating</a:t>
            </a:r>
            <a:endParaRPr sz="2200" dirty="0">
              <a:latin typeface="DejaVu Sans"/>
              <a:cs typeface="DejaVu Sans"/>
            </a:endParaRPr>
          </a:p>
          <a:p>
            <a:pPr marL="308610" marR="132080" indent="-283845">
              <a:lnSpc>
                <a:spcPct val="80000"/>
              </a:lnSpc>
              <a:spcBef>
                <a:spcPts val="600"/>
              </a:spcBef>
              <a:tabLst>
                <a:tab pos="308610" algn="l"/>
              </a:tabLst>
            </a:pPr>
            <a:r>
              <a:rPr sz="1750" spc="-125" dirty="0">
                <a:solidFill>
                  <a:srgbClr val="3890A6"/>
                </a:solidFill>
                <a:latin typeface="DejaVu Sans"/>
                <a:cs typeface="DejaVu Sans"/>
              </a:rPr>
              <a:t>	</a:t>
            </a:r>
            <a:r>
              <a:rPr sz="2200" spc="-260" dirty="0">
                <a:latin typeface="DejaVu Sans"/>
                <a:cs typeface="DejaVu Sans"/>
              </a:rPr>
              <a:t>Keep </a:t>
            </a:r>
            <a:r>
              <a:rPr sz="2200" spc="-215" dirty="0">
                <a:latin typeface="DejaVu Sans"/>
                <a:cs typeface="DejaVu Sans"/>
              </a:rPr>
              <a:t>portable </a:t>
            </a:r>
            <a:r>
              <a:rPr sz="2200" spc="-254" dirty="0">
                <a:latin typeface="DejaVu Sans"/>
                <a:cs typeface="DejaVu Sans"/>
              </a:rPr>
              <a:t>heaters </a:t>
            </a:r>
            <a:r>
              <a:rPr sz="2200" spc="-275" dirty="0">
                <a:latin typeface="DejaVu Sans"/>
                <a:cs typeface="DejaVu Sans"/>
              </a:rPr>
              <a:t>at </a:t>
            </a:r>
            <a:r>
              <a:rPr sz="2200" spc="-260" dirty="0">
                <a:latin typeface="DejaVu Sans"/>
                <a:cs typeface="DejaVu Sans"/>
              </a:rPr>
              <a:t>least </a:t>
            </a:r>
            <a:r>
              <a:rPr sz="2200" spc="-245" dirty="0">
                <a:latin typeface="DejaVu Sans"/>
                <a:cs typeface="DejaVu Sans"/>
              </a:rPr>
              <a:t>one </a:t>
            </a:r>
            <a:r>
              <a:rPr sz="2200" spc="-254" dirty="0">
                <a:latin typeface="DejaVu Sans"/>
                <a:cs typeface="DejaVu Sans"/>
              </a:rPr>
              <a:t>metre </a:t>
            </a:r>
            <a:r>
              <a:rPr sz="2200" spc="-390" dirty="0">
                <a:latin typeface="DejaVu Sans"/>
                <a:cs typeface="DejaVu Sans"/>
              </a:rPr>
              <a:t>away </a:t>
            </a:r>
            <a:r>
              <a:rPr sz="2200" spc="-229" dirty="0">
                <a:latin typeface="DejaVu Sans"/>
                <a:cs typeface="DejaVu Sans"/>
              </a:rPr>
              <a:t>from </a:t>
            </a:r>
            <a:r>
              <a:rPr sz="2200" spc="-305" dirty="0">
                <a:latin typeface="DejaVu Sans"/>
                <a:cs typeface="DejaVu Sans"/>
              </a:rPr>
              <a:t>anything  </a:t>
            </a:r>
            <a:r>
              <a:rPr sz="2200" spc="-245" dirty="0">
                <a:latin typeface="DejaVu Sans"/>
                <a:cs typeface="DejaVu Sans"/>
              </a:rPr>
              <a:t>that </a:t>
            </a:r>
            <a:r>
              <a:rPr sz="2200" spc="-220" dirty="0">
                <a:latin typeface="DejaVu Sans"/>
                <a:cs typeface="DejaVu Sans"/>
              </a:rPr>
              <a:t>could </a:t>
            </a:r>
            <a:r>
              <a:rPr sz="2200" spc="-275" dirty="0">
                <a:latin typeface="DejaVu Sans"/>
                <a:cs typeface="DejaVu Sans"/>
              </a:rPr>
              <a:t>easily </a:t>
            </a:r>
            <a:r>
              <a:rPr sz="2200" spc="-270" dirty="0">
                <a:latin typeface="DejaVu Sans"/>
                <a:cs typeface="DejaVu Sans"/>
              </a:rPr>
              <a:t>catch </a:t>
            </a:r>
            <a:r>
              <a:rPr sz="2200" spc="-190" dirty="0">
                <a:latin typeface="DejaVu Sans"/>
                <a:cs typeface="DejaVu Sans"/>
              </a:rPr>
              <a:t>fire </a:t>
            </a:r>
            <a:r>
              <a:rPr sz="2200" spc="-290" dirty="0">
                <a:latin typeface="DejaVu Sans"/>
                <a:cs typeface="DejaVu Sans"/>
              </a:rPr>
              <a:t>such </a:t>
            </a:r>
            <a:r>
              <a:rPr sz="2200" spc="-360" dirty="0">
                <a:latin typeface="DejaVu Sans"/>
                <a:cs typeface="DejaVu Sans"/>
              </a:rPr>
              <a:t>as </a:t>
            </a:r>
            <a:r>
              <a:rPr sz="2200" spc="-200" dirty="0">
                <a:latin typeface="DejaVu Sans"/>
                <a:cs typeface="DejaVu Sans"/>
              </a:rPr>
              <a:t>furniture, </a:t>
            </a:r>
            <a:r>
              <a:rPr sz="2200" spc="-229" dirty="0">
                <a:latin typeface="DejaVu Sans"/>
                <a:cs typeface="DejaVu Sans"/>
              </a:rPr>
              <a:t>curtains, </a:t>
            </a:r>
            <a:r>
              <a:rPr sz="2200" spc="-270" dirty="0">
                <a:latin typeface="DejaVu Sans"/>
                <a:cs typeface="DejaVu Sans"/>
              </a:rPr>
              <a:t>laundry,  </a:t>
            </a:r>
            <a:r>
              <a:rPr sz="2200" spc="-220" dirty="0">
                <a:latin typeface="DejaVu Sans"/>
                <a:cs typeface="DejaVu Sans"/>
              </a:rPr>
              <a:t>clothes </a:t>
            </a:r>
            <a:r>
              <a:rPr sz="2200" spc="-330" dirty="0">
                <a:latin typeface="DejaVu Sans"/>
                <a:cs typeface="DejaVu Sans"/>
              </a:rPr>
              <a:t>and </a:t>
            </a:r>
            <a:r>
              <a:rPr sz="2200" spc="-335" dirty="0">
                <a:latin typeface="DejaVu Sans"/>
                <a:cs typeface="DejaVu Sans"/>
              </a:rPr>
              <a:t>even </a:t>
            </a:r>
            <a:r>
              <a:rPr sz="2200" spc="-229" dirty="0">
                <a:latin typeface="DejaVu Sans"/>
                <a:cs typeface="DejaVu Sans"/>
              </a:rPr>
              <a:t>yourself. </a:t>
            </a:r>
            <a:r>
              <a:rPr sz="2200" spc="-165" dirty="0">
                <a:latin typeface="DejaVu Sans"/>
                <a:cs typeface="DejaVu Sans"/>
              </a:rPr>
              <a:t>If </a:t>
            </a:r>
            <a:r>
              <a:rPr sz="2200" spc="-280" dirty="0">
                <a:latin typeface="DejaVu Sans"/>
                <a:cs typeface="DejaVu Sans"/>
              </a:rPr>
              <a:t>you </a:t>
            </a:r>
            <a:r>
              <a:rPr sz="2200" spc="-370" dirty="0">
                <a:latin typeface="DejaVu Sans"/>
                <a:cs typeface="DejaVu Sans"/>
              </a:rPr>
              <a:t>have </a:t>
            </a:r>
            <a:r>
              <a:rPr sz="2200" spc="-409" dirty="0">
                <a:latin typeface="DejaVu Sans"/>
                <a:cs typeface="DejaVu Sans"/>
              </a:rPr>
              <a:t>a </a:t>
            </a:r>
            <a:r>
              <a:rPr sz="2200" spc="-250" dirty="0">
                <a:latin typeface="DejaVu Sans"/>
                <a:cs typeface="DejaVu Sans"/>
              </a:rPr>
              <a:t>furnace, </a:t>
            </a:r>
            <a:r>
              <a:rPr sz="2200" spc="-300" dirty="0">
                <a:latin typeface="DejaVu Sans"/>
                <a:cs typeface="DejaVu Sans"/>
              </a:rPr>
              <a:t>get </a:t>
            </a:r>
            <a:r>
              <a:rPr sz="2200" spc="-135" dirty="0">
                <a:latin typeface="DejaVu Sans"/>
                <a:cs typeface="DejaVu Sans"/>
              </a:rPr>
              <a:t>it </a:t>
            </a:r>
            <a:r>
              <a:rPr sz="2200" spc="-440" dirty="0" err="1">
                <a:latin typeface="DejaVu Sans"/>
                <a:cs typeface="DejaVu Sans"/>
              </a:rPr>
              <a:t>i</a:t>
            </a:r>
            <a:r>
              <a:rPr sz="2200" spc="-440" dirty="0">
                <a:latin typeface="DejaVu Sans"/>
                <a:cs typeface="DejaVu Sans"/>
              </a:rPr>
              <a:t> </a:t>
            </a:r>
            <a:r>
              <a:rPr lang="en-US" sz="2200" spc="-440" dirty="0" err="1">
                <a:latin typeface="DejaVu Sans"/>
                <a:cs typeface="DejaVu Sans"/>
              </a:rPr>
              <a:t>nspected</a:t>
            </a:r>
            <a:r>
              <a:rPr lang="en-US" sz="2200" spc="-440" dirty="0">
                <a:latin typeface="DejaVu Sans"/>
                <a:cs typeface="DejaVu Sans"/>
              </a:rPr>
              <a:t> </a:t>
            </a:r>
            <a:r>
              <a:rPr sz="2200" spc="-245" dirty="0">
                <a:latin typeface="DejaVu Sans"/>
                <a:cs typeface="DejaVu Sans"/>
              </a:rPr>
              <a:t>once </a:t>
            </a:r>
            <a:r>
              <a:rPr sz="2200" spc="-415" dirty="0">
                <a:latin typeface="DejaVu Sans"/>
                <a:cs typeface="DejaVu Sans"/>
              </a:rPr>
              <a:t>a </a:t>
            </a:r>
            <a:r>
              <a:rPr sz="2200" spc="-290" dirty="0">
                <a:latin typeface="DejaVu Sans"/>
                <a:cs typeface="DejaVu Sans"/>
              </a:rPr>
              <a:t>year </a:t>
            </a:r>
            <a:r>
              <a:rPr sz="2200" spc="-135" dirty="0">
                <a:latin typeface="DejaVu Sans"/>
                <a:cs typeface="DejaVu Sans"/>
              </a:rPr>
              <a:t>to </a:t>
            </a:r>
            <a:r>
              <a:rPr sz="2200" spc="-365" dirty="0">
                <a:latin typeface="DejaVu Sans"/>
                <a:cs typeface="DejaVu Sans"/>
              </a:rPr>
              <a:t>make </a:t>
            </a:r>
            <a:r>
              <a:rPr sz="2200" spc="-250" dirty="0">
                <a:latin typeface="DejaVu Sans"/>
                <a:cs typeface="DejaVu Sans"/>
              </a:rPr>
              <a:t>sure </a:t>
            </a:r>
            <a:r>
              <a:rPr sz="2200" spc="-135" dirty="0">
                <a:latin typeface="DejaVu Sans"/>
                <a:cs typeface="DejaVu Sans"/>
              </a:rPr>
              <a:t>it </a:t>
            </a:r>
            <a:r>
              <a:rPr sz="2200" spc="-220" dirty="0">
                <a:latin typeface="DejaVu Sans"/>
                <a:cs typeface="DejaVu Sans"/>
              </a:rPr>
              <a:t>is </a:t>
            </a:r>
            <a:r>
              <a:rPr sz="2200" spc="-225" dirty="0">
                <a:latin typeface="DejaVu Sans"/>
                <a:cs typeface="DejaVu Sans"/>
              </a:rPr>
              <a:t>working </a:t>
            </a:r>
            <a:r>
              <a:rPr sz="2200" spc="-135" dirty="0">
                <a:latin typeface="DejaVu Sans"/>
                <a:cs typeface="DejaVu Sans"/>
              </a:rPr>
              <a:t>to </a:t>
            </a:r>
            <a:r>
              <a:rPr sz="2200" spc="-295" dirty="0">
                <a:latin typeface="DejaVu Sans"/>
                <a:cs typeface="DejaVu Sans"/>
              </a:rPr>
              <a:t>safety</a:t>
            </a:r>
            <a:r>
              <a:rPr sz="2200" spc="30" dirty="0">
                <a:latin typeface="DejaVu Sans"/>
                <a:cs typeface="DejaVu Sans"/>
              </a:rPr>
              <a:t> </a:t>
            </a:r>
            <a:r>
              <a:rPr sz="2200" spc="-275" dirty="0">
                <a:latin typeface="DejaVu Sans"/>
                <a:cs typeface="DejaVu Sans"/>
              </a:rPr>
              <a:t>standards.</a:t>
            </a:r>
            <a:endParaRPr sz="2200" dirty="0">
              <a:latin typeface="DejaVu Sans"/>
              <a:cs typeface="DejaVu Sans"/>
            </a:endParaRPr>
          </a:p>
          <a:p>
            <a:pPr marL="25400">
              <a:lnSpc>
                <a:spcPct val="100000"/>
              </a:lnSpc>
              <a:spcBef>
                <a:spcPts val="70"/>
              </a:spcBef>
            </a:pPr>
            <a:r>
              <a:rPr sz="2200" spc="-260" dirty="0">
                <a:latin typeface="DejaVu Sans"/>
                <a:cs typeface="DejaVu Sans"/>
              </a:rPr>
              <a:t>3. </a:t>
            </a:r>
            <a:r>
              <a:rPr sz="2200" spc="-300" dirty="0">
                <a:latin typeface="DejaVu Sans"/>
                <a:cs typeface="DejaVu Sans"/>
              </a:rPr>
              <a:t>Smoking </a:t>
            </a:r>
            <a:r>
              <a:rPr sz="2200" spc="-220" dirty="0">
                <a:latin typeface="DejaVu Sans"/>
                <a:cs typeface="DejaVu Sans"/>
              </a:rPr>
              <a:t>in</a:t>
            </a:r>
            <a:r>
              <a:rPr sz="2200" spc="130" dirty="0">
                <a:latin typeface="DejaVu Sans"/>
                <a:cs typeface="DejaVu Sans"/>
              </a:rPr>
              <a:t> </a:t>
            </a:r>
            <a:r>
              <a:rPr sz="2200" spc="-250" dirty="0">
                <a:latin typeface="DejaVu Sans"/>
                <a:cs typeface="DejaVu Sans"/>
              </a:rPr>
              <a:t>bedrooms</a:t>
            </a:r>
            <a:endParaRPr sz="2200" dirty="0">
              <a:latin typeface="DejaVu Sans"/>
              <a:cs typeface="DejaVu Sans"/>
            </a:endParaRPr>
          </a:p>
          <a:p>
            <a:pPr marL="308610" marR="17780" indent="-283845">
              <a:lnSpc>
                <a:spcPct val="80000"/>
              </a:lnSpc>
              <a:spcBef>
                <a:spcPts val="600"/>
              </a:spcBef>
              <a:tabLst>
                <a:tab pos="308610" algn="l"/>
              </a:tabLst>
            </a:pPr>
            <a:r>
              <a:rPr sz="1750" spc="-125" dirty="0">
                <a:solidFill>
                  <a:srgbClr val="3890A6"/>
                </a:solidFill>
                <a:latin typeface="DejaVu Sans"/>
                <a:cs typeface="DejaVu Sans"/>
              </a:rPr>
              <a:t>	</a:t>
            </a:r>
            <a:r>
              <a:rPr sz="2200" spc="-250" dirty="0">
                <a:latin typeface="DejaVu Sans"/>
                <a:cs typeface="DejaVu Sans"/>
              </a:rPr>
              <a:t>Bedrooms </a:t>
            </a:r>
            <a:r>
              <a:rPr sz="2200" spc="-270" dirty="0">
                <a:latin typeface="DejaVu Sans"/>
                <a:cs typeface="DejaVu Sans"/>
              </a:rPr>
              <a:t>are </a:t>
            </a:r>
            <a:r>
              <a:rPr sz="2200" spc="-260" dirty="0">
                <a:latin typeface="DejaVu Sans"/>
                <a:cs typeface="DejaVu Sans"/>
              </a:rPr>
              <a:t>best </a:t>
            </a:r>
            <a:r>
              <a:rPr sz="2200" spc="-135" dirty="0">
                <a:latin typeface="DejaVu Sans"/>
                <a:cs typeface="DejaVu Sans"/>
              </a:rPr>
              <a:t>to </a:t>
            </a:r>
            <a:r>
              <a:rPr sz="2200" spc="-300" dirty="0">
                <a:latin typeface="DejaVu Sans"/>
                <a:cs typeface="DejaVu Sans"/>
              </a:rPr>
              <a:t>be </a:t>
            </a:r>
            <a:r>
              <a:rPr sz="2200" spc="-254" dirty="0">
                <a:latin typeface="DejaVu Sans"/>
                <a:cs typeface="DejaVu Sans"/>
              </a:rPr>
              <a:t>kept </a:t>
            </a:r>
            <a:r>
              <a:rPr sz="2200" spc="-200" dirty="0">
                <a:latin typeface="DejaVu Sans"/>
                <a:cs typeface="DejaVu Sans"/>
              </a:rPr>
              <a:t>off </a:t>
            </a:r>
            <a:r>
              <a:rPr sz="2200" spc="-220" dirty="0">
                <a:latin typeface="DejaVu Sans"/>
                <a:cs typeface="DejaVu Sans"/>
              </a:rPr>
              <a:t>limits </a:t>
            </a:r>
            <a:r>
              <a:rPr sz="2200" spc="-140" dirty="0">
                <a:latin typeface="DejaVu Sans"/>
                <a:cs typeface="DejaVu Sans"/>
              </a:rPr>
              <a:t>for </a:t>
            </a:r>
            <a:r>
              <a:rPr sz="2200" spc="-280" dirty="0">
                <a:latin typeface="DejaVu Sans"/>
                <a:cs typeface="DejaVu Sans"/>
              </a:rPr>
              <a:t>smoking. </a:t>
            </a:r>
            <a:r>
              <a:rPr sz="2200" spc="-45" dirty="0">
                <a:latin typeface="DejaVu Sans"/>
                <a:cs typeface="DejaVu Sans"/>
              </a:rPr>
              <a:t>A </a:t>
            </a:r>
            <a:r>
              <a:rPr sz="2200" spc="-390" dirty="0">
                <a:latin typeface="DejaVu Sans"/>
                <a:cs typeface="DejaVu Sans"/>
              </a:rPr>
              <a:t>cigarette  </a:t>
            </a:r>
            <a:r>
              <a:rPr sz="2200" spc="-245" dirty="0">
                <a:latin typeface="DejaVu Sans"/>
                <a:cs typeface="DejaVu Sans"/>
              </a:rPr>
              <a:t>that </a:t>
            </a:r>
            <a:r>
              <a:rPr sz="2200" spc="-220" dirty="0">
                <a:latin typeface="DejaVu Sans"/>
                <a:cs typeface="DejaVu Sans"/>
              </a:rPr>
              <a:t>is </a:t>
            </a:r>
            <a:r>
              <a:rPr sz="2200" spc="-190" dirty="0">
                <a:latin typeface="DejaVu Sans"/>
                <a:cs typeface="DejaVu Sans"/>
              </a:rPr>
              <a:t>not </a:t>
            </a:r>
            <a:r>
              <a:rPr sz="2200" spc="-240" dirty="0">
                <a:latin typeface="DejaVu Sans"/>
                <a:cs typeface="DejaVu Sans"/>
              </a:rPr>
              <a:t>put </a:t>
            </a:r>
            <a:r>
              <a:rPr sz="2200" spc="-185" dirty="0">
                <a:latin typeface="DejaVu Sans"/>
                <a:cs typeface="DejaVu Sans"/>
              </a:rPr>
              <a:t>out </a:t>
            </a:r>
            <a:r>
              <a:rPr sz="2200" spc="-210" dirty="0">
                <a:latin typeface="DejaVu Sans"/>
                <a:cs typeface="DejaVu Sans"/>
              </a:rPr>
              <a:t>properly </a:t>
            </a:r>
            <a:r>
              <a:rPr sz="2200" spc="-320" dirty="0">
                <a:latin typeface="DejaVu Sans"/>
                <a:cs typeface="DejaVu Sans"/>
              </a:rPr>
              <a:t>can </a:t>
            </a:r>
            <a:r>
              <a:rPr sz="2200" spc="-315" dirty="0">
                <a:latin typeface="DejaVu Sans"/>
                <a:cs typeface="DejaVu Sans"/>
              </a:rPr>
              <a:t>cause </a:t>
            </a:r>
            <a:r>
              <a:rPr sz="2200" spc="-409" dirty="0">
                <a:latin typeface="DejaVu Sans"/>
                <a:cs typeface="DejaVu Sans"/>
              </a:rPr>
              <a:t>a </a:t>
            </a:r>
            <a:r>
              <a:rPr sz="2200" spc="-285" dirty="0">
                <a:latin typeface="DejaVu Sans"/>
                <a:cs typeface="DejaVu Sans"/>
              </a:rPr>
              <a:t>flame, </a:t>
            </a:r>
            <a:r>
              <a:rPr sz="2200" spc="-360" dirty="0">
                <a:latin typeface="DejaVu Sans"/>
                <a:cs typeface="DejaVu Sans"/>
              </a:rPr>
              <a:t>as </a:t>
            </a:r>
            <a:r>
              <a:rPr sz="2200" spc="-245" dirty="0">
                <a:latin typeface="DejaVu Sans"/>
                <a:cs typeface="DejaVu Sans"/>
              </a:rPr>
              <a:t>the </a:t>
            </a:r>
            <a:r>
              <a:rPr sz="2200" spc="-215" dirty="0">
                <a:latin typeface="DejaVu Sans"/>
                <a:cs typeface="DejaVu Sans"/>
              </a:rPr>
              <a:t>butt </a:t>
            </a:r>
            <a:r>
              <a:rPr sz="2200" spc="-430" dirty="0">
                <a:latin typeface="DejaVu Sans"/>
                <a:cs typeface="DejaVu Sans"/>
              </a:rPr>
              <a:t>may  </a:t>
            </a:r>
            <a:r>
              <a:rPr sz="2200" spc="-320" dirty="0">
                <a:latin typeface="DejaVu Sans"/>
                <a:cs typeface="DejaVu Sans"/>
              </a:rPr>
              <a:t>stay </a:t>
            </a:r>
            <a:r>
              <a:rPr sz="2200" spc="-204" dirty="0">
                <a:latin typeface="DejaVu Sans"/>
                <a:cs typeface="DejaVu Sans"/>
              </a:rPr>
              <a:t>alit </a:t>
            </a:r>
            <a:r>
              <a:rPr sz="2200" spc="-140" dirty="0">
                <a:latin typeface="DejaVu Sans"/>
                <a:cs typeface="DejaVu Sans"/>
              </a:rPr>
              <a:t>for </a:t>
            </a:r>
            <a:r>
              <a:rPr sz="2200" spc="-415" dirty="0">
                <a:latin typeface="DejaVu Sans"/>
                <a:cs typeface="DejaVu Sans"/>
              </a:rPr>
              <a:t>a </a:t>
            </a:r>
            <a:r>
              <a:rPr sz="2200" spc="-270" dirty="0">
                <a:latin typeface="DejaVu Sans"/>
                <a:cs typeface="DejaVu Sans"/>
              </a:rPr>
              <a:t>few </a:t>
            </a:r>
            <a:r>
              <a:rPr sz="2200" spc="-220" dirty="0">
                <a:latin typeface="DejaVu Sans"/>
                <a:cs typeface="DejaVu Sans"/>
              </a:rPr>
              <a:t>hours. </a:t>
            </a:r>
            <a:r>
              <a:rPr sz="2200" spc="-120" dirty="0">
                <a:latin typeface="DejaVu Sans"/>
                <a:cs typeface="DejaVu Sans"/>
              </a:rPr>
              <a:t>It </a:t>
            </a:r>
            <a:r>
              <a:rPr sz="2200" spc="-220" dirty="0">
                <a:latin typeface="DejaVu Sans"/>
                <a:cs typeface="DejaVu Sans"/>
              </a:rPr>
              <a:t>could </a:t>
            </a:r>
            <a:r>
              <a:rPr sz="2200" spc="-215" dirty="0">
                <a:latin typeface="DejaVu Sans"/>
                <a:cs typeface="DejaVu Sans"/>
              </a:rPr>
              <a:t>burst </a:t>
            </a:r>
            <a:r>
              <a:rPr sz="2200" spc="-180" dirty="0">
                <a:latin typeface="DejaVu Sans"/>
                <a:cs typeface="DejaVu Sans"/>
              </a:rPr>
              <a:t>into </a:t>
            </a:r>
            <a:r>
              <a:rPr sz="2200" spc="-305" dirty="0">
                <a:latin typeface="DejaVu Sans"/>
                <a:cs typeface="DejaVu Sans"/>
              </a:rPr>
              <a:t>flames </a:t>
            </a:r>
            <a:r>
              <a:rPr sz="2200" spc="-185" dirty="0">
                <a:latin typeface="DejaVu Sans"/>
                <a:cs typeface="DejaVu Sans"/>
              </a:rPr>
              <a:t>if </a:t>
            </a:r>
            <a:r>
              <a:rPr sz="2200" spc="-135" dirty="0">
                <a:latin typeface="DejaVu Sans"/>
                <a:cs typeface="DejaVu Sans"/>
              </a:rPr>
              <a:t>it </a:t>
            </a:r>
            <a:r>
              <a:rPr sz="2200" spc="-355" dirty="0">
                <a:latin typeface="DejaVu Sans"/>
                <a:cs typeface="DejaVu Sans"/>
              </a:rPr>
              <a:t>came </a:t>
            </a:r>
            <a:r>
              <a:rPr sz="2200" spc="-690" dirty="0">
                <a:latin typeface="DejaVu Sans"/>
                <a:cs typeface="DejaVu Sans"/>
              </a:rPr>
              <a:t>into  </a:t>
            </a:r>
            <a:r>
              <a:rPr sz="2200" spc="-229" dirty="0">
                <a:latin typeface="DejaVu Sans"/>
                <a:cs typeface="DejaVu Sans"/>
              </a:rPr>
              <a:t>contact </a:t>
            </a:r>
            <a:r>
              <a:rPr sz="2200" spc="-200" dirty="0">
                <a:latin typeface="DejaVu Sans"/>
                <a:cs typeface="DejaVu Sans"/>
              </a:rPr>
              <a:t>with </a:t>
            </a:r>
            <a:r>
              <a:rPr sz="2200" spc="-315" dirty="0">
                <a:latin typeface="DejaVu Sans"/>
                <a:cs typeface="DejaVu Sans"/>
              </a:rPr>
              <a:t>flammable </a:t>
            </a:r>
            <a:r>
              <a:rPr sz="2200" spc="-254" dirty="0">
                <a:latin typeface="DejaVu Sans"/>
                <a:cs typeface="DejaVu Sans"/>
              </a:rPr>
              <a:t>materials, </a:t>
            </a:r>
            <a:r>
              <a:rPr sz="2200" spc="-290" dirty="0">
                <a:latin typeface="DejaVu Sans"/>
                <a:cs typeface="DejaVu Sans"/>
              </a:rPr>
              <a:t>such </a:t>
            </a:r>
            <a:r>
              <a:rPr sz="2200" spc="-360" dirty="0">
                <a:latin typeface="DejaVu Sans"/>
                <a:cs typeface="DejaVu Sans"/>
              </a:rPr>
              <a:t>as </a:t>
            </a:r>
            <a:r>
              <a:rPr sz="2200" spc="-200" dirty="0">
                <a:latin typeface="DejaVu Sans"/>
                <a:cs typeface="DejaVu Sans"/>
              </a:rPr>
              <a:t>furniture. </a:t>
            </a:r>
            <a:r>
              <a:rPr sz="2200" spc="-155" dirty="0">
                <a:latin typeface="DejaVu Sans"/>
                <a:cs typeface="DejaVu Sans"/>
              </a:rPr>
              <a:t>Did </a:t>
            </a:r>
            <a:r>
              <a:rPr sz="2200" spc="-280" dirty="0">
                <a:latin typeface="DejaVu Sans"/>
                <a:cs typeface="DejaVu Sans"/>
              </a:rPr>
              <a:t>you  </a:t>
            </a:r>
            <a:r>
              <a:rPr sz="2200" spc="-225" dirty="0">
                <a:latin typeface="DejaVu Sans"/>
                <a:cs typeface="DejaVu Sans"/>
              </a:rPr>
              <a:t>know </a:t>
            </a:r>
            <a:r>
              <a:rPr sz="2200" spc="-245" dirty="0">
                <a:latin typeface="DejaVu Sans"/>
                <a:cs typeface="DejaVu Sans"/>
              </a:rPr>
              <a:t>that </a:t>
            </a:r>
            <a:r>
              <a:rPr sz="2200" spc="-210" dirty="0">
                <a:latin typeface="DejaVu Sans"/>
                <a:cs typeface="DejaVu Sans"/>
              </a:rPr>
              <a:t>fires </a:t>
            </a:r>
            <a:r>
              <a:rPr sz="2200" spc="-225" dirty="0">
                <a:latin typeface="DejaVu Sans"/>
                <a:cs typeface="DejaVu Sans"/>
              </a:rPr>
              <a:t>started </a:t>
            </a:r>
            <a:r>
              <a:rPr sz="2200" spc="-220" dirty="0">
                <a:latin typeface="DejaVu Sans"/>
                <a:cs typeface="DejaVu Sans"/>
              </a:rPr>
              <a:t>in </a:t>
            </a:r>
            <a:r>
              <a:rPr sz="2200" spc="-245" dirty="0">
                <a:latin typeface="DejaVu Sans"/>
                <a:cs typeface="DejaVu Sans"/>
              </a:rPr>
              <a:t>the bedroom </a:t>
            </a:r>
            <a:r>
              <a:rPr sz="2200" spc="-85" dirty="0">
                <a:latin typeface="DejaVu Sans"/>
                <a:cs typeface="DejaVu Sans"/>
              </a:rPr>
              <a:t>or </a:t>
            </a:r>
            <a:r>
              <a:rPr sz="2200" spc="-275" dirty="0">
                <a:latin typeface="DejaVu Sans"/>
                <a:cs typeface="DejaVu Sans"/>
              </a:rPr>
              <a:t>lounge </a:t>
            </a:r>
            <a:r>
              <a:rPr sz="2200" spc="-360" dirty="0">
                <a:latin typeface="DejaVu Sans"/>
                <a:cs typeface="DejaVu Sans"/>
              </a:rPr>
              <a:t>make </a:t>
            </a:r>
            <a:r>
              <a:rPr sz="2200" spc="-300" dirty="0">
                <a:latin typeface="DejaVu Sans"/>
                <a:cs typeface="DejaVu Sans"/>
              </a:rPr>
              <a:t>up </a:t>
            </a:r>
            <a:r>
              <a:rPr sz="2200" spc="-755" dirty="0">
                <a:latin typeface="DejaVu Sans"/>
                <a:cs typeface="DejaVu Sans"/>
              </a:rPr>
              <a:t>73% </a:t>
            </a:r>
            <a:r>
              <a:rPr sz="2200" spc="-305" dirty="0">
                <a:latin typeface="DejaVu Sans"/>
                <a:cs typeface="DejaVu Sans"/>
              </a:rPr>
              <a:t> </a:t>
            </a:r>
            <a:r>
              <a:rPr sz="2200" spc="-180" dirty="0">
                <a:latin typeface="DejaVu Sans"/>
                <a:cs typeface="DejaVu Sans"/>
              </a:rPr>
              <a:t>of </a:t>
            </a:r>
            <a:r>
              <a:rPr sz="2200" spc="-225" dirty="0">
                <a:latin typeface="DejaVu Sans"/>
                <a:cs typeface="DejaVu Sans"/>
              </a:rPr>
              <a:t>all </a:t>
            </a:r>
            <a:r>
              <a:rPr sz="2200" spc="-265" dirty="0">
                <a:latin typeface="DejaVu Sans"/>
                <a:cs typeface="DejaVu Sans"/>
              </a:rPr>
              <a:t>house </a:t>
            </a:r>
            <a:r>
              <a:rPr sz="2200" spc="-190" dirty="0">
                <a:latin typeface="DejaVu Sans"/>
                <a:cs typeface="DejaVu Sans"/>
              </a:rPr>
              <a:t>fire</a:t>
            </a:r>
            <a:r>
              <a:rPr sz="2200" spc="20" dirty="0">
                <a:latin typeface="DejaVu Sans"/>
                <a:cs typeface="DejaVu Sans"/>
              </a:rPr>
              <a:t> </a:t>
            </a:r>
            <a:r>
              <a:rPr sz="2200" spc="-240" dirty="0">
                <a:latin typeface="DejaVu Sans"/>
                <a:cs typeface="DejaVu Sans"/>
              </a:rPr>
              <a:t>fatalities?</a:t>
            </a:r>
            <a:r>
              <a:rPr sz="2175" spc="-359" baseline="24904" dirty="0">
                <a:latin typeface="DejaVu Sans"/>
                <a:cs typeface="DejaVu Sans"/>
              </a:rPr>
              <a:t>¹</a:t>
            </a:r>
            <a:endParaRPr sz="2175" baseline="24904" dirty="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95855" y="339852"/>
            <a:ext cx="6728460" cy="1220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47645" y="486283"/>
            <a:ext cx="587502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70" dirty="0"/>
              <a:t>Knowledge </a:t>
            </a:r>
            <a:r>
              <a:rPr spc="-409" dirty="0"/>
              <a:t>Check</a:t>
            </a:r>
            <a:r>
              <a:rPr spc="-580" dirty="0"/>
              <a:t> </a:t>
            </a:r>
            <a:r>
              <a:rPr spc="-500" dirty="0"/>
              <a:t>Answer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303480" y="1464690"/>
            <a:ext cx="8537039" cy="31220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20470" marR="5080" indent="-283845">
              <a:lnSpc>
                <a:spcPct val="100000"/>
              </a:lnSpc>
              <a:spcBef>
                <a:spcPts val="105"/>
              </a:spcBef>
            </a:pPr>
            <a:r>
              <a:rPr spc="-55" dirty="0"/>
              <a:t>A </a:t>
            </a:r>
            <a:r>
              <a:rPr spc="-295" dirty="0"/>
              <a:t>tornado </a:t>
            </a:r>
            <a:r>
              <a:rPr spc="-385" dirty="0"/>
              <a:t>warning </a:t>
            </a:r>
            <a:r>
              <a:rPr spc="-200" dirty="0"/>
              <a:t>for </a:t>
            </a:r>
            <a:r>
              <a:rPr spc="-305" dirty="0"/>
              <a:t>your </a:t>
            </a:r>
            <a:r>
              <a:rPr spc="-434" dirty="0"/>
              <a:t>area </a:t>
            </a:r>
            <a:r>
              <a:rPr spc="-509" dirty="0"/>
              <a:t>means </a:t>
            </a:r>
            <a:r>
              <a:rPr spc="-355" dirty="0"/>
              <a:t>that </a:t>
            </a:r>
            <a:r>
              <a:rPr spc="-1435" dirty="0"/>
              <a:t>a </a:t>
            </a:r>
            <a:r>
              <a:rPr spc="-515" dirty="0"/>
              <a:t> </a:t>
            </a:r>
            <a:r>
              <a:rPr spc="-295" dirty="0"/>
              <a:t>tornado </a:t>
            </a:r>
            <a:r>
              <a:rPr spc="-484" dirty="0"/>
              <a:t>has </a:t>
            </a:r>
            <a:r>
              <a:rPr spc="-434" dirty="0"/>
              <a:t>been </a:t>
            </a:r>
            <a:r>
              <a:rPr spc="-390" dirty="0"/>
              <a:t>sighted </a:t>
            </a:r>
            <a:r>
              <a:rPr spc="-120" dirty="0"/>
              <a:t>or </a:t>
            </a:r>
            <a:r>
              <a:rPr spc="-355" dirty="0"/>
              <a:t>detected </a:t>
            </a:r>
            <a:r>
              <a:rPr spc="-310" dirty="0"/>
              <a:t>on  </a:t>
            </a:r>
            <a:r>
              <a:rPr spc="-390" dirty="0"/>
              <a:t>radar, </a:t>
            </a:r>
            <a:r>
              <a:rPr spc="-350" dirty="0"/>
              <a:t>but </a:t>
            </a:r>
            <a:r>
              <a:rPr spc="-365" dirty="0"/>
              <a:t>does </a:t>
            </a:r>
            <a:r>
              <a:rPr spc="-270" dirty="0"/>
              <a:t>not </a:t>
            </a:r>
            <a:r>
              <a:rPr spc="-305" dirty="0"/>
              <a:t>require </a:t>
            </a:r>
            <a:r>
              <a:rPr spc="-390" dirty="0"/>
              <a:t>you </a:t>
            </a:r>
            <a:r>
              <a:rPr spc="-195" dirty="0"/>
              <a:t>to </a:t>
            </a:r>
            <a:r>
              <a:rPr spc="-409" dirty="0"/>
              <a:t>take  </a:t>
            </a:r>
            <a:r>
              <a:rPr spc="-310" dirty="0"/>
              <a:t>shelter</a:t>
            </a:r>
            <a:r>
              <a:rPr spc="65" dirty="0"/>
              <a:t> </a:t>
            </a:r>
            <a:r>
              <a:rPr spc="-420" dirty="0"/>
              <a:t>immediately.</a:t>
            </a:r>
          </a:p>
          <a:p>
            <a:pPr marL="1220470" indent="-283845">
              <a:lnSpc>
                <a:spcPct val="100000"/>
              </a:lnSpc>
              <a:spcBef>
                <a:spcPts val="600"/>
              </a:spcBef>
              <a:buClr>
                <a:srgbClr val="3890A6"/>
              </a:buClr>
              <a:buSzPct val="79687"/>
              <a:buChar char=""/>
              <a:tabLst>
                <a:tab pos="1221105" algn="l"/>
              </a:tabLst>
            </a:pPr>
            <a:r>
              <a:rPr spc="-335" dirty="0"/>
              <a:t>True</a:t>
            </a:r>
          </a:p>
          <a:p>
            <a:pPr marL="1220470" indent="-283845">
              <a:lnSpc>
                <a:spcPct val="100000"/>
              </a:lnSpc>
              <a:spcBef>
                <a:spcPts val="605"/>
              </a:spcBef>
              <a:buClr>
                <a:srgbClr val="3890A6"/>
              </a:buClr>
              <a:buSzPct val="79687"/>
              <a:buChar char=""/>
              <a:tabLst>
                <a:tab pos="1221105" algn="l"/>
              </a:tabLst>
            </a:pPr>
            <a:r>
              <a:rPr spc="-405" dirty="0"/>
              <a:t>False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96539" y="339852"/>
            <a:ext cx="4931663" cy="1220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39520">
              <a:lnSpc>
                <a:spcPct val="100000"/>
              </a:lnSpc>
              <a:spcBef>
                <a:spcPts val="95"/>
              </a:spcBef>
            </a:pPr>
            <a:r>
              <a:rPr spc="-470" dirty="0"/>
              <a:t>Knowledge</a:t>
            </a:r>
            <a:r>
              <a:rPr spc="95" dirty="0"/>
              <a:t> </a:t>
            </a:r>
            <a:r>
              <a:rPr spc="-455" dirty="0"/>
              <a:t>Check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04289" y="1464690"/>
            <a:ext cx="7299325" cy="42335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5910" marR="610870" indent="-283845">
              <a:lnSpc>
                <a:spcPct val="100000"/>
              </a:lnSpc>
              <a:spcBef>
                <a:spcPts val="105"/>
              </a:spcBef>
            </a:pPr>
            <a:r>
              <a:rPr sz="3200" spc="-285" dirty="0">
                <a:latin typeface="DejaVu Sans"/>
                <a:cs typeface="DejaVu Sans"/>
              </a:rPr>
              <a:t>In </a:t>
            </a:r>
            <a:r>
              <a:rPr sz="3200" spc="-355" dirty="0">
                <a:latin typeface="DejaVu Sans"/>
                <a:cs typeface="DejaVu Sans"/>
              </a:rPr>
              <a:t>the </a:t>
            </a:r>
            <a:r>
              <a:rPr sz="3200" spc="-420" dirty="0">
                <a:latin typeface="DejaVu Sans"/>
                <a:cs typeface="DejaVu Sans"/>
              </a:rPr>
              <a:t>event </a:t>
            </a:r>
            <a:r>
              <a:rPr sz="3200" spc="-260" dirty="0">
                <a:latin typeface="DejaVu Sans"/>
                <a:cs typeface="DejaVu Sans"/>
              </a:rPr>
              <a:t>of </a:t>
            </a:r>
            <a:r>
              <a:rPr sz="3200" spc="-595" dirty="0">
                <a:latin typeface="DejaVu Sans"/>
                <a:cs typeface="DejaVu Sans"/>
              </a:rPr>
              <a:t>a </a:t>
            </a:r>
            <a:r>
              <a:rPr sz="3200" spc="-310" dirty="0">
                <a:latin typeface="DejaVu Sans"/>
                <a:cs typeface="DejaVu Sans"/>
              </a:rPr>
              <a:t>tornado, </a:t>
            </a:r>
            <a:r>
              <a:rPr sz="3200" spc="-509" dirty="0">
                <a:latin typeface="DejaVu Sans"/>
                <a:cs typeface="DejaVu Sans"/>
              </a:rPr>
              <a:t>an </a:t>
            </a:r>
            <a:r>
              <a:rPr sz="3200" spc="-480" dirty="0">
                <a:latin typeface="DejaVu Sans"/>
                <a:cs typeface="DejaVu Sans"/>
              </a:rPr>
              <a:t>appropriate  </a:t>
            </a:r>
            <a:r>
              <a:rPr sz="3200" spc="-310" dirty="0">
                <a:latin typeface="DejaVu Sans"/>
                <a:cs typeface="DejaVu Sans"/>
              </a:rPr>
              <a:t>shelter </a:t>
            </a:r>
            <a:r>
              <a:rPr sz="3200" spc="-434" dirty="0">
                <a:latin typeface="DejaVu Sans"/>
                <a:cs typeface="DejaVu Sans"/>
              </a:rPr>
              <a:t>area </a:t>
            </a:r>
            <a:r>
              <a:rPr sz="3200" spc="-200" dirty="0">
                <a:latin typeface="DejaVu Sans"/>
                <a:cs typeface="DejaVu Sans"/>
              </a:rPr>
              <a:t>for </a:t>
            </a:r>
            <a:r>
              <a:rPr sz="3200" spc="-380" dirty="0">
                <a:latin typeface="DejaVu Sans"/>
                <a:cs typeface="DejaVu Sans"/>
              </a:rPr>
              <a:t>everyone </a:t>
            </a:r>
            <a:r>
              <a:rPr sz="3200" spc="-195" dirty="0">
                <a:latin typeface="DejaVu Sans"/>
                <a:cs typeface="DejaVu Sans"/>
              </a:rPr>
              <a:t>to </a:t>
            </a:r>
            <a:r>
              <a:rPr sz="3200" spc="-450" dirty="0">
                <a:latin typeface="DejaVu Sans"/>
                <a:cs typeface="DejaVu Sans"/>
              </a:rPr>
              <a:t>go</a:t>
            </a:r>
            <a:r>
              <a:rPr sz="3200" spc="-10" dirty="0">
                <a:latin typeface="DejaVu Sans"/>
                <a:cs typeface="DejaVu Sans"/>
              </a:rPr>
              <a:t> </a:t>
            </a:r>
            <a:r>
              <a:rPr sz="3200" spc="-340" dirty="0">
                <a:latin typeface="DejaVu Sans"/>
                <a:cs typeface="DejaVu Sans"/>
              </a:rPr>
              <a:t>is:</a:t>
            </a:r>
            <a:endParaRPr sz="3200">
              <a:latin typeface="DejaVu Sans"/>
              <a:cs typeface="DejaVu Sans"/>
            </a:endParaRPr>
          </a:p>
          <a:p>
            <a:pPr marL="476884" indent="-464820">
              <a:lnSpc>
                <a:spcPct val="100000"/>
              </a:lnSpc>
              <a:spcBef>
                <a:spcPts val="600"/>
              </a:spcBef>
              <a:buAutoNum type="alphaUcParenR"/>
              <a:tabLst>
                <a:tab pos="477520" algn="l"/>
              </a:tabLst>
            </a:pPr>
            <a:r>
              <a:rPr sz="3200" spc="-295" dirty="0">
                <a:latin typeface="DejaVu Sans"/>
                <a:cs typeface="DejaVu Sans"/>
              </a:rPr>
              <a:t>The </a:t>
            </a:r>
            <a:r>
              <a:rPr sz="3200" spc="-450" dirty="0">
                <a:latin typeface="DejaVu Sans"/>
                <a:cs typeface="DejaVu Sans"/>
              </a:rPr>
              <a:t>basement </a:t>
            </a:r>
            <a:r>
              <a:rPr sz="3200" spc="-260" dirty="0">
                <a:latin typeface="DejaVu Sans"/>
                <a:cs typeface="DejaVu Sans"/>
              </a:rPr>
              <a:t>of </a:t>
            </a:r>
            <a:r>
              <a:rPr sz="3200" spc="-595" dirty="0">
                <a:latin typeface="DejaVu Sans"/>
                <a:cs typeface="DejaVu Sans"/>
              </a:rPr>
              <a:t>a </a:t>
            </a:r>
            <a:r>
              <a:rPr sz="3200" spc="-340" dirty="0">
                <a:latin typeface="DejaVu Sans"/>
                <a:cs typeface="DejaVu Sans"/>
              </a:rPr>
              <a:t>private</a:t>
            </a:r>
            <a:r>
              <a:rPr sz="3200" spc="-185" dirty="0">
                <a:latin typeface="DejaVu Sans"/>
                <a:cs typeface="DejaVu Sans"/>
              </a:rPr>
              <a:t> </a:t>
            </a:r>
            <a:r>
              <a:rPr sz="3200" spc="-360" dirty="0">
                <a:latin typeface="DejaVu Sans"/>
                <a:cs typeface="DejaVu Sans"/>
              </a:rPr>
              <a:t>residence</a:t>
            </a:r>
            <a:endParaRPr sz="3200">
              <a:latin typeface="DejaVu Sans"/>
              <a:cs typeface="DejaVu Sans"/>
            </a:endParaRPr>
          </a:p>
          <a:p>
            <a:pPr marL="295910" marR="5080" indent="-283845">
              <a:lnSpc>
                <a:spcPct val="100000"/>
              </a:lnSpc>
              <a:spcBef>
                <a:spcPts val="600"/>
              </a:spcBef>
              <a:buAutoNum type="alphaUcParenR"/>
              <a:tabLst>
                <a:tab pos="445770" algn="l"/>
              </a:tabLst>
            </a:pPr>
            <a:r>
              <a:rPr sz="3200" spc="-240" dirty="0">
                <a:latin typeface="DejaVu Sans"/>
                <a:cs typeface="DejaVu Sans"/>
              </a:rPr>
              <a:t>An </a:t>
            </a:r>
            <a:r>
              <a:rPr sz="3200" spc="-434" dirty="0">
                <a:latin typeface="DejaVu Sans"/>
                <a:cs typeface="DejaVu Sans"/>
              </a:rPr>
              <a:t>area </a:t>
            </a:r>
            <a:r>
              <a:rPr sz="3200" spc="-285" dirty="0">
                <a:latin typeface="DejaVu Sans"/>
                <a:cs typeface="DejaVu Sans"/>
              </a:rPr>
              <a:t>with </a:t>
            </a:r>
            <a:r>
              <a:rPr sz="3200" spc="-595" dirty="0">
                <a:latin typeface="DejaVu Sans"/>
                <a:cs typeface="DejaVu Sans"/>
              </a:rPr>
              <a:t>a </a:t>
            </a:r>
            <a:r>
              <a:rPr sz="3200" spc="-195" dirty="0">
                <a:latin typeface="DejaVu Sans"/>
                <a:cs typeface="DejaVu Sans"/>
              </a:rPr>
              <a:t>lot </a:t>
            </a:r>
            <a:r>
              <a:rPr sz="3200" spc="-260" dirty="0">
                <a:latin typeface="DejaVu Sans"/>
                <a:cs typeface="DejaVu Sans"/>
              </a:rPr>
              <a:t>of </a:t>
            </a:r>
            <a:r>
              <a:rPr sz="3200" spc="-335" dirty="0">
                <a:latin typeface="DejaVu Sans"/>
                <a:cs typeface="DejaVu Sans"/>
              </a:rPr>
              <a:t>windows </a:t>
            </a:r>
            <a:r>
              <a:rPr sz="3200" spc="-315" dirty="0">
                <a:latin typeface="DejaVu Sans"/>
                <a:cs typeface="DejaVu Sans"/>
              </a:rPr>
              <a:t>so </a:t>
            </a:r>
            <a:r>
              <a:rPr sz="3200" spc="-395" dirty="0">
                <a:latin typeface="DejaVu Sans"/>
                <a:cs typeface="DejaVu Sans"/>
              </a:rPr>
              <a:t>you </a:t>
            </a:r>
            <a:r>
              <a:rPr sz="3200" spc="-1170" dirty="0">
                <a:latin typeface="DejaVu Sans"/>
                <a:cs typeface="DejaVu Sans"/>
              </a:rPr>
              <a:t>can </a:t>
            </a:r>
            <a:r>
              <a:rPr sz="3200" spc="-720" dirty="0">
                <a:latin typeface="DejaVu Sans"/>
                <a:cs typeface="DejaVu Sans"/>
              </a:rPr>
              <a:t> </a:t>
            </a:r>
            <a:r>
              <a:rPr sz="3200" spc="-434" dirty="0">
                <a:latin typeface="DejaVu Sans"/>
                <a:cs typeface="DejaVu Sans"/>
              </a:rPr>
              <a:t>see </a:t>
            </a:r>
            <a:r>
              <a:rPr sz="3200" spc="-405" dirty="0">
                <a:latin typeface="DejaVu Sans"/>
                <a:cs typeface="DejaVu Sans"/>
              </a:rPr>
              <a:t>when </a:t>
            </a:r>
            <a:r>
              <a:rPr sz="3200" spc="-355" dirty="0">
                <a:latin typeface="DejaVu Sans"/>
                <a:cs typeface="DejaVu Sans"/>
              </a:rPr>
              <a:t>the </a:t>
            </a:r>
            <a:r>
              <a:rPr sz="3200" spc="-300" dirty="0">
                <a:latin typeface="DejaVu Sans"/>
                <a:cs typeface="DejaVu Sans"/>
              </a:rPr>
              <a:t>storm </a:t>
            </a:r>
            <a:r>
              <a:rPr sz="3200" spc="-315" dirty="0">
                <a:latin typeface="DejaVu Sans"/>
                <a:cs typeface="DejaVu Sans"/>
              </a:rPr>
              <a:t>is</a:t>
            </a:r>
            <a:r>
              <a:rPr sz="3200" spc="10" dirty="0">
                <a:latin typeface="DejaVu Sans"/>
                <a:cs typeface="DejaVu Sans"/>
              </a:rPr>
              <a:t> </a:t>
            </a:r>
            <a:r>
              <a:rPr sz="3200" spc="-320" dirty="0">
                <a:latin typeface="DejaVu Sans"/>
                <a:cs typeface="DejaVu Sans"/>
              </a:rPr>
              <a:t>over</a:t>
            </a:r>
            <a:endParaRPr sz="3200">
              <a:latin typeface="DejaVu Sans"/>
              <a:cs typeface="DejaVu Sans"/>
            </a:endParaRPr>
          </a:p>
          <a:p>
            <a:pPr marL="295910" marR="371475" indent="-283845">
              <a:lnSpc>
                <a:spcPct val="100000"/>
              </a:lnSpc>
              <a:spcBef>
                <a:spcPts val="605"/>
              </a:spcBef>
              <a:buAutoNum type="alphaUcParenR"/>
              <a:tabLst>
                <a:tab pos="494665" algn="l"/>
              </a:tabLst>
            </a:pPr>
            <a:r>
              <a:rPr sz="3200" spc="-295" dirty="0">
                <a:latin typeface="DejaVu Sans"/>
                <a:cs typeface="DejaVu Sans"/>
              </a:rPr>
              <a:t>The </a:t>
            </a:r>
            <a:r>
              <a:rPr sz="3200" spc="-365" dirty="0">
                <a:latin typeface="DejaVu Sans"/>
                <a:cs typeface="DejaVu Sans"/>
              </a:rPr>
              <a:t>most </a:t>
            </a:r>
            <a:r>
              <a:rPr sz="3200" spc="-350" dirty="0">
                <a:latin typeface="DejaVu Sans"/>
                <a:cs typeface="DejaVu Sans"/>
              </a:rPr>
              <a:t>centered </a:t>
            </a:r>
            <a:r>
              <a:rPr sz="3200" spc="-434" dirty="0">
                <a:latin typeface="DejaVu Sans"/>
                <a:cs typeface="DejaVu Sans"/>
              </a:rPr>
              <a:t>area </a:t>
            </a:r>
            <a:r>
              <a:rPr sz="3200" spc="-260" dirty="0">
                <a:latin typeface="DejaVu Sans"/>
                <a:cs typeface="DejaVu Sans"/>
              </a:rPr>
              <a:t>of </a:t>
            </a:r>
            <a:r>
              <a:rPr sz="3200" spc="-355" dirty="0">
                <a:latin typeface="DejaVu Sans"/>
                <a:cs typeface="DejaVu Sans"/>
              </a:rPr>
              <a:t>the </a:t>
            </a:r>
            <a:r>
              <a:rPr sz="3200" spc="-555" dirty="0">
                <a:latin typeface="DejaVu Sans"/>
                <a:cs typeface="DejaVu Sans"/>
              </a:rPr>
              <a:t>building  </a:t>
            </a:r>
            <a:r>
              <a:rPr sz="3200" spc="-405" dirty="0">
                <a:latin typeface="DejaVu Sans"/>
                <a:cs typeface="DejaVu Sans"/>
              </a:rPr>
              <a:t>when </a:t>
            </a:r>
            <a:r>
              <a:rPr sz="3200" spc="-595" dirty="0">
                <a:latin typeface="DejaVu Sans"/>
                <a:cs typeface="DejaVu Sans"/>
              </a:rPr>
              <a:t>a </a:t>
            </a:r>
            <a:r>
              <a:rPr sz="3200" spc="-450" dirty="0">
                <a:latin typeface="DejaVu Sans"/>
                <a:cs typeface="DejaVu Sans"/>
              </a:rPr>
              <a:t>basement </a:t>
            </a:r>
            <a:r>
              <a:rPr sz="3200" spc="-315" dirty="0">
                <a:latin typeface="DejaVu Sans"/>
                <a:cs typeface="DejaVu Sans"/>
              </a:rPr>
              <a:t>is </a:t>
            </a:r>
            <a:r>
              <a:rPr sz="3200" spc="-270" dirty="0">
                <a:latin typeface="DejaVu Sans"/>
                <a:cs typeface="DejaVu Sans"/>
              </a:rPr>
              <a:t>not</a:t>
            </a:r>
            <a:r>
              <a:rPr sz="3200" spc="-615" dirty="0">
                <a:latin typeface="DejaVu Sans"/>
                <a:cs typeface="DejaVu Sans"/>
              </a:rPr>
              <a:t> </a:t>
            </a:r>
            <a:r>
              <a:rPr sz="3200" spc="-425" dirty="0">
                <a:latin typeface="DejaVu Sans"/>
                <a:cs typeface="DejaVu Sans"/>
              </a:rPr>
              <a:t>available</a:t>
            </a:r>
            <a:endParaRPr sz="3200">
              <a:latin typeface="DejaVu Sans"/>
              <a:cs typeface="DejaVu Sans"/>
            </a:endParaRPr>
          </a:p>
          <a:p>
            <a:pPr marL="561975" indent="-549910">
              <a:lnSpc>
                <a:spcPct val="100000"/>
              </a:lnSpc>
              <a:spcBef>
                <a:spcPts val="600"/>
              </a:spcBef>
              <a:buAutoNum type="alphaUcParenR"/>
              <a:tabLst>
                <a:tab pos="562610" algn="l"/>
              </a:tabLst>
            </a:pPr>
            <a:r>
              <a:rPr sz="3200" spc="-305" dirty="0">
                <a:latin typeface="DejaVu Sans"/>
                <a:cs typeface="DejaVu Sans"/>
              </a:rPr>
              <a:t>Both </a:t>
            </a:r>
            <a:r>
              <a:rPr sz="3200" spc="-55" dirty="0">
                <a:latin typeface="DejaVu Sans"/>
                <a:cs typeface="DejaVu Sans"/>
              </a:rPr>
              <a:t>A </a:t>
            </a:r>
            <a:r>
              <a:rPr sz="3200" spc="-470" dirty="0">
                <a:latin typeface="DejaVu Sans"/>
                <a:cs typeface="DejaVu Sans"/>
              </a:rPr>
              <a:t>and</a:t>
            </a:r>
            <a:r>
              <a:rPr sz="3200" spc="-275" dirty="0">
                <a:latin typeface="DejaVu Sans"/>
                <a:cs typeface="DejaVu Sans"/>
              </a:rPr>
              <a:t> </a:t>
            </a:r>
            <a:r>
              <a:rPr sz="3200" spc="-395" dirty="0">
                <a:latin typeface="DejaVu Sans"/>
                <a:cs typeface="DejaVu Sans"/>
              </a:rPr>
              <a:t>B</a:t>
            </a:r>
            <a:endParaRPr sz="32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96539" y="339852"/>
            <a:ext cx="4931663" cy="1220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39520">
              <a:lnSpc>
                <a:spcPct val="100000"/>
              </a:lnSpc>
              <a:spcBef>
                <a:spcPts val="95"/>
              </a:spcBef>
            </a:pPr>
            <a:r>
              <a:rPr spc="-470" dirty="0"/>
              <a:t>Knowledge</a:t>
            </a:r>
            <a:r>
              <a:rPr spc="95" dirty="0"/>
              <a:t> </a:t>
            </a:r>
            <a:r>
              <a:rPr spc="-455" dirty="0"/>
              <a:t>Check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04289" y="1464690"/>
            <a:ext cx="7299325" cy="42335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5910" marR="610870" indent="-283845">
              <a:lnSpc>
                <a:spcPct val="100000"/>
              </a:lnSpc>
              <a:spcBef>
                <a:spcPts val="105"/>
              </a:spcBef>
            </a:pPr>
            <a:r>
              <a:rPr sz="3200" spc="-285" dirty="0">
                <a:latin typeface="DejaVu Sans"/>
                <a:cs typeface="DejaVu Sans"/>
              </a:rPr>
              <a:t>In </a:t>
            </a:r>
            <a:r>
              <a:rPr sz="3200" spc="-355" dirty="0">
                <a:latin typeface="DejaVu Sans"/>
                <a:cs typeface="DejaVu Sans"/>
              </a:rPr>
              <a:t>the </a:t>
            </a:r>
            <a:r>
              <a:rPr sz="3200" spc="-420" dirty="0">
                <a:latin typeface="DejaVu Sans"/>
                <a:cs typeface="DejaVu Sans"/>
              </a:rPr>
              <a:t>event </a:t>
            </a:r>
            <a:r>
              <a:rPr sz="3200" spc="-260" dirty="0">
                <a:latin typeface="DejaVu Sans"/>
                <a:cs typeface="DejaVu Sans"/>
              </a:rPr>
              <a:t>of </a:t>
            </a:r>
            <a:r>
              <a:rPr sz="3200" spc="-595" dirty="0">
                <a:latin typeface="DejaVu Sans"/>
                <a:cs typeface="DejaVu Sans"/>
              </a:rPr>
              <a:t>a </a:t>
            </a:r>
            <a:r>
              <a:rPr sz="3200" spc="-310" dirty="0">
                <a:latin typeface="DejaVu Sans"/>
                <a:cs typeface="DejaVu Sans"/>
              </a:rPr>
              <a:t>tornado, </a:t>
            </a:r>
            <a:r>
              <a:rPr sz="3200" spc="-509" dirty="0">
                <a:latin typeface="DejaVu Sans"/>
                <a:cs typeface="DejaVu Sans"/>
              </a:rPr>
              <a:t>an </a:t>
            </a:r>
            <a:r>
              <a:rPr sz="3200" spc="-480" dirty="0">
                <a:latin typeface="DejaVu Sans"/>
                <a:cs typeface="DejaVu Sans"/>
              </a:rPr>
              <a:t>appropriate  </a:t>
            </a:r>
            <a:r>
              <a:rPr sz="3200" spc="-310" dirty="0">
                <a:latin typeface="DejaVu Sans"/>
                <a:cs typeface="DejaVu Sans"/>
              </a:rPr>
              <a:t>shelter </a:t>
            </a:r>
            <a:r>
              <a:rPr sz="3200" spc="-434" dirty="0">
                <a:latin typeface="DejaVu Sans"/>
                <a:cs typeface="DejaVu Sans"/>
              </a:rPr>
              <a:t>area </a:t>
            </a:r>
            <a:r>
              <a:rPr sz="3200" spc="-200" dirty="0">
                <a:latin typeface="DejaVu Sans"/>
                <a:cs typeface="DejaVu Sans"/>
              </a:rPr>
              <a:t>for </a:t>
            </a:r>
            <a:r>
              <a:rPr sz="3200" spc="-380" dirty="0">
                <a:latin typeface="DejaVu Sans"/>
                <a:cs typeface="DejaVu Sans"/>
              </a:rPr>
              <a:t>everyone </a:t>
            </a:r>
            <a:r>
              <a:rPr sz="3200" spc="-195" dirty="0">
                <a:latin typeface="DejaVu Sans"/>
                <a:cs typeface="DejaVu Sans"/>
              </a:rPr>
              <a:t>to </a:t>
            </a:r>
            <a:r>
              <a:rPr sz="3200" spc="-450" dirty="0">
                <a:latin typeface="DejaVu Sans"/>
                <a:cs typeface="DejaVu Sans"/>
              </a:rPr>
              <a:t>go</a:t>
            </a:r>
            <a:r>
              <a:rPr sz="3200" spc="-10" dirty="0">
                <a:latin typeface="DejaVu Sans"/>
                <a:cs typeface="DejaVu Sans"/>
              </a:rPr>
              <a:t> </a:t>
            </a:r>
            <a:r>
              <a:rPr sz="3200" spc="-340" dirty="0">
                <a:latin typeface="DejaVu Sans"/>
                <a:cs typeface="DejaVu Sans"/>
              </a:rPr>
              <a:t>is:</a:t>
            </a:r>
            <a:endParaRPr sz="3200" dirty="0">
              <a:latin typeface="DejaVu Sans"/>
              <a:cs typeface="DejaVu Sans"/>
            </a:endParaRPr>
          </a:p>
          <a:p>
            <a:pPr marL="476884" indent="-464820">
              <a:lnSpc>
                <a:spcPct val="100000"/>
              </a:lnSpc>
              <a:spcBef>
                <a:spcPts val="600"/>
              </a:spcBef>
              <a:buAutoNum type="alphaUcParenR"/>
              <a:tabLst>
                <a:tab pos="477520" algn="l"/>
              </a:tabLst>
            </a:pPr>
            <a:r>
              <a:rPr sz="3200" spc="-295" dirty="0">
                <a:latin typeface="DejaVu Sans"/>
                <a:cs typeface="DejaVu Sans"/>
              </a:rPr>
              <a:t>The </a:t>
            </a:r>
            <a:r>
              <a:rPr sz="3200" spc="-450" dirty="0">
                <a:latin typeface="DejaVu Sans"/>
                <a:cs typeface="DejaVu Sans"/>
              </a:rPr>
              <a:t>basement </a:t>
            </a:r>
            <a:r>
              <a:rPr sz="3200" spc="-260" dirty="0">
                <a:latin typeface="DejaVu Sans"/>
                <a:cs typeface="DejaVu Sans"/>
              </a:rPr>
              <a:t>of </a:t>
            </a:r>
            <a:r>
              <a:rPr sz="3200" spc="-595" dirty="0">
                <a:latin typeface="DejaVu Sans"/>
                <a:cs typeface="DejaVu Sans"/>
              </a:rPr>
              <a:t>a </a:t>
            </a:r>
            <a:r>
              <a:rPr sz="3200" spc="-340" dirty="0">
                <a:latin typeface="DejaVu Sans"/>
                <a:cs typeface="DejaVu Sans"/>
              </a:rPr>
              <a:t>private</a:t>
            </a:r>
            <a:r>
              <a:rPr sz="3200" spc="-185" dirty="0">
                <a:latin typeface="DejaVu Sans"/>
                <a:cs typeface="DejaVu Sans"/>
              </a:rPr>
              <a:t> </a:t>
            </a:r>
            <a:r>
              <a:rPr sz="3200" spc="-360" dirty="0">
                <a:latin typeface="DejaVu Sans"/>
                <a:cs typeface="DejaVu Sans"/>
              </a:rPr>
              <a:t>residence</a:t>
            </a:r>
            <a:endParaRPr sz="3200" dirty="0">
              <a:latin typeface="DejaVu Sans"/>
              <a:cs typeface="DejaVu Sans"/>
            </a:endParaRPr>
          </a:p>
          <a:p>
            <a:pPr marL="295910" marR="5080" indent="-283845">
              <a:lnSpc>
                <a:spcPct val="100000"/>
              </a:lnSpc>
              <a:spcBef>
                <a:spcPts val="600"/>
              </a:spcBef>
              <a:buAutoNum type="alphaUcParenR"/>
              <a:tabLst>
                <a:tab pos="445770" algn="l"/>
              </a:tabLst>
            </a:pPr>
            <a:r>
              <a:rPr sz="3200" spc="-240" dirty="0">
                <a:latin typeface="DejaVu Sans"/>
                <a:cs typeface="DejaVu Sans"/>
              </a:rPr>
              <a:t>An </a:t>
            </a:r>
            <a:r>
              <a:rPr sz="3200" spc="-434" dirty="0">
                <a:latin typeface="DejaVu Sans"/>
                <a:cs typeface="DejaVu Sans"/>
              </a:rPr>
              <a:t>area </a:t>
            </a:r>
            <a:r>
              <a:rPr sz="3200" spc="-285" dirty="0">
                <a:latin typeface="DejaVu Sans"/>
                <a:cs typeface="DejaVu Sans"/>
              </a:rPr>
              <a:t>with </a:t>
            </a:r>
            <a:r>
              <a:rPr sz="3200" spc="-595" dirty="0">
                <a:latin typeface="DejaVu Sans"/>
                <a:cs typeface="DejaVu Sans"/>
              </a:rPr>
              <a:t>a </a:t>
            </a:r>
            <a:r>
              <a:rPr sz="3200" spc="-195" dirty="0">
                <a:latin typeface="DejaVu Sans"/>
                <a:cs typeface="DejaVu Sans"/>
              </a:rPr>
              <a:t>lot </a:t>
            </a:r>
            <a:r>
              <a:rPr sz="3200" spc="-260" dirty="0">
                <a:latin typeface="DejaVu Sans"/>
                <a:cs typeface="DejaVu Sans"/>
              </a:rPr>
              <a:t>of </a:t>
            </a:r>
            <a:r>
              <a:rPr sz="3200" spc="-335" dirty="0">
                <a:latin typeface="DejaVu Sans"/>
                <a:cs typeface="DejaVu Sans"/>
              </a:rPr>
              <a:t>windows </a:t>
            </a:r>
            <a:r>
              <a:rPr sz="3200" spc="-315" dirty="0">
                <a:latin typeface="DejaVu Sans"/>
                <a:cs typeface="DejaVu Sans"/>
              </a:rPr>
              <a:t>so </a:t>
            </a:r>
            <a:r>
              <a:rPr sz="3200" spc="-395" dirty="0">
                <a:latin typeface="DejaVu Sans"/>
                <a:cs typeface="DejaVu Sans"/>
              </a:rPr>
              <a:t>you </a:t>
            </a:r>
            <a:r>
              <a:rPr sz="3200" spc="-1170" dirty="0">
                <a:latin typeface="DejaVu Sans"/>
                <a:cs typeface="DejaVu Sans"/>
              </a:rPr>
              <a:t>can </a:t>
            </a:r>
            <a:r>
              <a:rPr sz="3200" spc="-720" dirty="0">
                <a:latin typeface="DejaVu Sans"/>
                <a:cs typeface="DejaVu Sans"/>
              </a:rPr>
              <a:t> </a:t>
            </a:r>
            <a:r>
              <a:rPr sz="3200" spc="-434" dirty="0">
                <a:latin typeface="DejaVu Sans"/>
                <a:cs typeface="DejaVu Sans"/>
              </a:rPr>
              <a:t>see </a:t>
            </a:r>
            <a:r>
              <a:rPr sz="3200" spc="-405" dirty="0">
                <a:latin typeface="DejaVu Sans"/>
                <a:cs typeface="DejaVu Sans"/>
              </a:rPr>
              <a:t>when </a:t>
            </a:r>
            <a:r>
              <a:rPr sz="3200" spc="-355" dirty="0">
                <a:latin typeface="DejaVu Sans"/>
                <a:cs typeface="DejaVu Sans"/>
              </a:rPr>
              <a:t>the </a:t>
            </a:r>
            <a:r>
              <a:rPr sz="3200" spc="-300" dirty="0">
                <a:latin typeface="DejaVu Sans"/>
                <a:cs typeface="DejaVu Sans"/>
              </a:rPr>
              <a:t>storm </a:t>
            </a:r>
            <a:r>
              <a:rPr sz="3200" spc="-315" dirty="0">
                <a:latin typeface="DejaVu Sans"/>
                <a:cs typeface="DejaVu Sans"/>
              </a:rPr>
              <a:t>is</a:t>
            </a:r>
            <a:r>
              <a:rPr sz="3200" spc="10" dirty="0">
                <a:latin typeface="DejaVu Sans"/>
                <a:cs typeface="DejaVu Sans"/>
              </a:rPr>
              <a:t> </a:t>
            </a:r>
            <a:r>
              <a:rPr sz="3200" spc="-320" dirty="0">
                <a:latin typeface="DejaVu Sans"/>
                <a:cs typeface="DejaVu Sans"/>
              </a:rPr>
              <a:t>over</a:t>
            </a:r>
            <a:endParaRPr sz="3200" dirty="0">
              <a:latin typeface="DejaVu Sans"/>
              <a:cs typeface="DejaVu Sans"/>
            </a:endParaRPr>
          </a:p>
          <a:p>
            <a:pPr marL="295910" marR="371475" indent="-283845">
              <a:lnSpc>
                <a:spcPct val="100000"/>
              </a:lnSpc>
              <a:spcBef>
                <a:spcPts val="605"/>
              </a:spcBef>
              <a:buAutoNum type="alphaUcParenR"/>
              <a:tabLst>
                <a:tab pos="494665" algn="l"/>
              </a:tabLst>
            </a:pPr>
            <a:r>
              <a:rPr sz="3200" spc="-295" dirty="0">
                <a:latin typeface="DejaVu Sans"/>
                <a:cs typeface="DejaVu Sans"/>
              </a:rPr>
              <a:t>The </a:t>
            </a:r>
            <a:r>
              <a:rPr sz="3200" spc="-365" dirty="0">
                <a:latin typeface="DejaVu Sans"/>
                <a:cs typeface="DejaVu Sans"/>
              </a:rPr>
              <a:t>most </a:t>
            </a:r>
            <a:r>
              <a:rPr sz="3200" spc="-350" dirty="0">
                <a:latin typeface="DejaVu Sans"/>
                <a:cs typeface="DejaVu Sans"/>
              </a:rPr>
              <a:t>centered </a:t>
            </a:r>
            <a:r>
              <a:rPr sz="3200" spc="-434" dirty="0">
                <a:latin typeface="DejaVu Sans"/>
                <a:cs typeface="DejaVu Sans"/>
              </a:rPr>
              <a:t>area </a:t>
            </a:r>
            <a:r>
              <a:rPr sz="3200" spc="-260" dirty="0">
                <a:latin typeface="DejaVu Sans"/>
                <a:cs typeface="DejaVu Sans"/>
              </a:rPr>
              <a:t>of </a:t>
            </a:r>
            <a:r>
              <a:rPr sz="3200" spc="-355" dirty="0">
                <a:latin typeface="DejaVu Sans"/>
                <a:cs typeface="DejaVu Sans"/>
              </a:rPr>
              <a:t>the </a:t>
            </a:r>
            <a:r>
              <a:rPr sz="3200" spc="-555" dirty="0">
                <a:latin typeface="DejaVu Sans"/>
                <a:cs typeface="DejaVu Sans"/>
              </a:rPr>
              <a:t>building  </a:t>
            </a:r>
            <a:r>
              <a:rPr sz="3200" spc="-405" dirty="0">
                <a:latin typeface="DejaVu Sans"/>
                <a:cs typeface="DejaVu Sans"/>
              </a:rPr>
              <a:t>when </a:t>
            </a:r>
            <a:r>
              <a:rPr sz="3200" spc="-595" dirty="0">
                <a:latin typeface="DejaVu Sans"/>
                <a:cs typeface="DejaVu Sans"/>
              </a:rPr>
              <a:t>a </a:t>
            </a:r>
            <a:r>
              <a:rPr sz="3200" spc="-450" dirty="0">
                <a:latin typeface="DejaVu Sans"/>
                <a:cs typeface="DejaVu Sans"/>
              </a:rPr>
              <a:t>basement </a:t>
            </a:r>
            <a:r>
              <a:rPr sz="3200" spc="-315" dirty="0">
                <a:latin typeface="DejaVu Sans"/>
                <a:cs typeface="DejaVu Sans"/>
              </a:rPr>
              <a:t>is </a:t>
            </a:r>
            <a:r>
              <a:rPr sz="3200" spc="-270" dirty="0">
                <a:latin typeface="DejaVu Sans"/>
                <a:cs typeface="DejaVu Sans"/>
              </a:rPr>
              <a:t>not</a:t>
            </a:r>
            <a:r>
              <a:rPr sz="3200" spc="-615" dirty="0">
                <a:latin typeface="DejaVu Sans"/>
                <a:cs typeface="DejaVu Sans"/>
              </a:rPr>
              <a:t> </a:t>
            </a:r>
            <a:r>
              <a:rPr sz="3200" spc="-425" dirty="0">
                <a:latin typeface="DejaVu Sans"/>
                <a:cs typeface="DejaVu Sans"/>
              </a:rPr>
              <a:t>available</a:t>
            </a:r>
            <a:endParaRPr sz="3200" dirty="0">
              <a:latin typeface="DejaVu Sans"/>
              <a:cs typeface="DejaVu Sans"/>
            </a:endParaRPr>
          </a:p>
          <a:p>
            <a:pPr marL="561975" indent="-549910">
              <a:lnSpc>
                <a:spcPct val="100000"/>
              </a:lnSpc>
              <a:spcBef>
                <a:spcPts val="600"/>
              </a:spcBef>
              <a:buAutoNum type="alphaUcParenR"/>
              <a:tabLst>
                <a:tab pos="562610" algn="l"/>
              </a:tabLst>
            </a:pPr>
            <a:r>
              <a:rPr sz="3200" spc="-305" dirty="0">
                <a:latin typeface="DejaVu Sans"/>
                <a:cs typeface="DejaVu Sans"/>
              </a:rPr>
              <a:t>Both </a:t>
            </a:r>
            <a:r>
              <a:rPr sz="3200" spc="-55" dirty="0">
                <a:latin typeface="DejaVu Sans"/>
                <a:cs typeface="DejaVu Sans"/>
              </a:rPr>
              <a:t>A </a:t>
            </a:r>
            <a:r>
              <a:rPr sz="3200" spc="-475" dirty="0">
                <a:latin typeface="DejaVu Sans"/>
                <a:cs typeface="DejaVu Sans"/>
              </a:rPr>
              <a:t>and</a:t>
            </a:r>
            <a:r>
              <a:rPr sz="3200" spc="-254" dirty="0">
                <a:latin typeface="DejaVu Sans"/>
                <a:cs typeface="DejaVu Sans"/>
              </a:rPr>
              <a:t> </a:t>
            </a:r>
            <a:r>
              <a:rPr sz="3200" spc="30" dirty="0">
                <a:latin typeface="DejaVu Sans"/>
                <a:cs typeface="DejaVu Sans"/>
              </a:rPr>
              <a:t>C</a:t>
            </a:r>
            <a:endParaRPr sz="3200" dirty="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2811" y="339852"/>
            <a:ext cx="7281672" cy="1220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4602" y="486283"/>
            <a:ext cx="657733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34" dirty="0"/>
              <a:t>Weather </a:t>
            </a:r>
            <a:r>
              <a:rPr spc="-550" dirty="0"/>
              <a:t>Emergencies:</a:t>
            </a:r>
            <a:r>
              <a:rPr spc="-710" dirty="0"/>
              <a:t> </a:t>
            </a:r>
            <a:r>
              <a:rPr spc="-484" dirty="0"/>
              <a:t>Floods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04289" y="1425905"/>
            <a:ext cx="7433309" cy="496951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95910" marR="5080" indent="-283845" algn="just">
              <a:lnSpc>
                <a:spcPct val="90000"/>
              </a:lnSpc>
              <a:spcBef>
                <a:spcPts val="425"/>
              </a:spcBef>
              <a:buClr>
                <a:srgbClr val="3890A6"/>
              </a:buClr>
              <a:buSzPct val="79629"/>
              <a:buChar char=""/>
              <a:tabLst>
                <a:tab pos="296545" algn="l"/>
              </a:tabLst>
            </a:pPr>
            <a:r>
              <a:rPr sz="2700" spc="-250" dirty="0">
                <a:latin typeface="DejaVu Sans"/>
                <a:cs typeface="DejaVu Sans"/>
              </a:rPr>
              <a:t>Floods </a:t>
            </a:r>
            <a:r>
              <a:rPr sz="2700" spc="-390" dirty="0">
                <a:latin typeface="DejaVu Sans"/>
                <a:cs typeface="DejaVu Sans"/>
              </a:rPr>
              <a:t>can </a:t>
            </a:r>
            <a:r>
              <a:rPr sz="2700" spc="-235" dirty="0">
                <a:latin typeface="DejaVu Sans"/>
                <a:cs typeface="DejaVu Sans"/>
              </a:rPr>
              <a:t>occur </a:t>
            </a:r>
            <a:r>
              <a:rPr sz="2700" spc="-170" dirty="0">
                <a:latin typeface="DejaVu Sans"/>
                <a:cs typeface="DejaVu Sans"/>
              </a:rPr>
              <a:t>for </a:t>
            </a:r>
            <a:r>
              <a:rPr sz="2700" spc="-505" dirty="0">
                <a:latin typeface="DejaVu Sans"/>
                <a:cs typeface="DejaVu Sans"/>
              </a:rPr>
              <a:t>a </a:t>
            </a:r>
            <a:r>
              <a:rPr sz="2700" spc="-295" dirty="0">
                <a:latin typeface="DejaVu Sans"/>
                <a:cs typeface="DejaVu Sans"/>
              </a:rPr>
              <a:t>variety </a:t>
            </a:r>
            <a:r>
              <a:rPr sz="2700" spc="-225" dirty="0">
                <a:latin typeface="DejaVu Sans"/>
                <a:cs typeface="DejaVu Sans"/>
              </a:rPr>
              <a:t>of </a:t>
            </a:r>
            <a:r>
              <a:rPr sz="2700" spc="-320" dirty="0">
                <a:latin typeface="DejaVu Sans"/>
                <a:cs typeface="DejaVu Sans"/>
              </a:rPr>
              <a:t>reasons: </a:t>
            </a:r>
            <a:r>
              <a:rPr sz="2700" spc="-445" dirty="0">
                <a:latin typeface="DejaVu Sans"/>
                <a:cs typeface="DejaVu Sans"/>
              </a:rPr>
              <a:t>overflow  </a:t>
            </a:r>
            <a:r>
              <a:rPr sz="2700" spc="-280" dirty="0">
                <a:latin typeface="DejaVu Sans"/>
                <a:cs typeface="DejaVu Sans"/>
              </a:rPr>
              <a:t>from </a:t>
            </a:r>
            <a:r>
              <a:rPr sz="2700" spc="-330" dirty="0">
                <a:latin typeface="DejaVu Sans"/>
                <a:cs typeface="DejaVu Sans"/>
              </a:rPr>
              <a:t>waterways, </a:t>
            </a:r>
            <a:r>
              <a:rPr sz="2700" spc="-270" dirty="0">
                <a:latin typeface="DejaVu Sans"/>
                <a:cs typeface="DejaVu Sans"/>
              </a:rPr>
              <a:t>rain, </a:t>
            </a:r>
            <a:r>
              <a:rPr sz="2700" spc="-320" dirty="0">
                <a:latin typeface="DejaVu Sans"/>
                <a:cs typeface="DejaVu Sans"/>
              </a:rPr>
              <a:t>snow, </a:t>
            </a:r>
            <a:r>
              <a:rPr sz="2700" spc="-335" dirty="0">
                <a:latin typeface="DejaVu Sans"/>
                <a:cs typeface="DejaVu Sans"/>
              </a:rPr>
              <a:t>breach </a:t>
            </a:r>
            <a:r>
              <a:rPr sz="2700" spc="-220" dirty="0">
                <a:latin typeface="DejaVu Sans"/>
                <a:cs typeface="DejaVu Sans"/>
              </a:rPr>
              <a:t>of </a:t>
            </a:r>
            <a:r>
              <a:rPr sz="2700" spc="-475" dirty="0">
                <a:latin typeface="DejaVu Sans"/>
                <a:cs typeface="DejaVu Sans"/>
              </a:rPr>
              <a:t>man </a:t>
            </a:r>
            <a:r>
              <a:rPr sz="2700" spc="-440" dirty="0">
                <a:latin typeface="DejaVu Sans"/>
                <a:cs typeface="DejaVu Sans"/>
              </a:rPr>
              <a:t>made </a:t>
            </a:r>
            <a:r>
              <a:rPr sz="2700" spc="-830" dirty="0">
                <a:latin typeface="DejaVu Sans"/>
                <a:cs typeface="DejaVu Sans"/>
              </a:rPr>
              <a:t>or  </a:t>
            </a:r>
            <a:r>
              <a:rPr sz="2700" spc="-300" dirty="0">
                <a:latin typeface="DejaVu Sans"/>
                <a:cs typeface="DejaVu Sans"/>
              </a:rPr>
              <a:t>natural</a:t>
            </a:r>
            <a:r>
              <a:rPr sz="2700" spc="55" dirty="0">
                <a:latin typeface="DejaVu Sans"/>
                <a:cs typeface="DejaVu Sans"/>
              </a:rPr>
              <a:t> </a:t>
            </a:r>
            <a:r>
              <a:rPr sz="2700" spc="-245" dirty="0">
                <a:latin typeface="DejaVu Sans"/>
                <a:cs typeface="DejaVu Sans"/>
              </a:rPr>
              <a:t>barriers.</a:t>
            </a:r>
            <a:endParaRPr sz="27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3890A6"/>
              </a:buClr>
              <a:buFont typeface="DejaVu Sans"/>
              <a:buChar char=""/>
            </a:pPr>
            <a:endParaRPr sz="3550">
              <a:latin typeface="DejaVu Sans"/>
              <a:cs typeface="DejaVu Sans"/>
            </a:endParaRPr>
          </a:p>
          <a:p>
            <a:pPr marL="295910" marR="501650" indent="-283845">
              <a:lnSpc>
                <a:spcPts val="2920"/>
              </a:lnSpc>
              <a:buClr>
                <a:srgbClr val="3890A6"/>
              </a:buClr>
              <a:buSzPct val="79629"/>
              <a:buChar char=""/>
              <a:tabLst>
                <a:tab pos="295910" algn="l"/>
                <a:tab pos="296545" algn="l"/>
              </a:tabLst>
            </a:pPr>
            <a:r>
              <a:rPr sz="2700" spc="-250" dirty="0">
                <a:latin typeface="DejaVu Sans"/>
                <a:cs typeface="DejaVu Sans"/>
              </a:rPr>
              <a:t>Floods </a:t>
            </a:r>
            <a:r>
              <a:rPr sz="2700" spc="-390" dirty="0">
                <a:latin typeface="DejaVu Sans"/>
                <a:cs typeface="DejaVu Sans"/>
              </a:rPr>
              <a:t>can </a:t>
            </a:r>
            <a:r>
              <a:rPr sz="2700" spc="-235" dirty="0">
                <a:latin typeface="DejaVu Sans"/>
                <a:cs typeface="DejaVu Sans"/>
              </a:rPr>
              <a:t>occur </a:t>
            </a:r>
            <a:r>
              <a:rPr sz="2700" spc="-265" dirty="0">
                <a:latin typeface="DejaVu Sans"/>
                <a:cs typeface="DejaVu Sans"/>
              </a:rPr>
              <a:t>slowly </a:t>
            </a:r>
            <a:r>
              <a:rPr sz="2700" spc="-105" dirty="0">
                <a:latin typeface="DejaVu Sans"/>
                <a:cs typeface="DejaVu Sans"/>
              </a:rPr>
              <a:t>or </a:t>
            </a:r>
            <a:r>
              <a:rPr sz="2700" spc="-310" dirty="0">
                <a:latin typeface="DejaVu Sans"/>
                <a:cs typeface="DejaVu Sans"/>
              </a:rPr>
              <a:t>extremely </a:t>
            </a:r>
            <a:r>
              <a:rPr sz="2700" spc="-330" dirty="0">
                <a:latin typeface="DejaVu Sans"/>
                <a:cs typeface="DejaVu Sans"/>
              </a:rPr>
              <a:t>fast </a:t>
            </a:r>
            <a:r>
              <a:rPr sz="2700" spc="-525" dirty="0">
                <a:latin typeface="DejaVu Sans"/>
                <a:cs typeface="DejaVu Sans"/>
              </a:rPr>
              <a:t>(flash  </a:t>
            </a:r>
            <a:r>
              <a:rPr sz="2700" spc="-225" dirty="0">
                <a:latin typeface="DejaVu Sans"/>
                <a:cs typeface="DejaVu Sans"/>
              </a:rPr>
              <a:t>flood).</a:t>
            </a:r>
            <a:endParaRPr sz="27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3890A6"/>
              </a:buClr>
              <a:buFont typeface="DejaVu Sans"/>
              <a:buChar char=""/>
            </a:pPr>
            <a:endParaRPr sz="3500">
              <a:latin typeface="DejaVu Sans"/>
              <a:cs typeface="DejaVu Sans"/>
            </a:endParaRPr>
          </a:p>
          <a:p>
            <a:pPr marL="295910" marR="418465" indent="-283845">
              <a:lnSpc>
                <a:spcPts val="2920"/>
              </a:lnSpc>
              <a:buClr>
                <a:srgbClr val="3890A6"/>
              </a:buClr>
              <a:buSzPct val="79629"/>
              <a:buChar char=""/>
              <a:tabLst>
                <a:tab pos="295910" algn="l"/>
                <a:tab pos="296545" algn="l"/>
              </a:tabLst>
            </a:pPr>
            <a:r>
              <a:rPr sz="2700" spc="-145" dirty="0">
                <a:latin typeface="DejaVu Sans"/>
                <a:cs typeface="DejaVu Sans"/>
              </a:rPr>
              <a:t>It </a:t>
            </a:r>
            <a:r>
              <a:rPr sz="2700" spc="-390" dirty="0">
                <a:latin typeface="DejaVu Sans"/>
                <a:cs typeface="DejaVu Sans"/>
              </a:rPr>
              <a:t>can </a:t>
            </a:r>
            <a:r>
              <a:rPr sz="2700" spc="-380" dirty="0">
                <a:latin typeface="DejaVu Sans"/>
                <a:cs typeface="DejaVu Sans"/>
              </a:rPr>
              <a:t>cause </a:t>
            </a:r>
            <a:r>
              <a:rPr sz="2700" spc="-470" dirty="0">
                <a:latin typeface="DejaVu Sans"/>
                <a:cs typeface="DejaVu Sans"/>
              </a:rPr>
              <a:t>damage </a:t>
            </a:r>
            <a:r>
              <a:rPr sz="2700" spc="-165" dirty="0">
                <a:latin typeface="DejaVu Sans"/>
                <a:cs typeface="DejaVu Sans"/>
              </a:rPr>
              <a:t>to </a:t>
            </a:r>
            <a:r>
              <a:rPr sz="2700" spc="-310" dirty="0">
                <a:latin typeface="DejaVu Sans"/>
                <a:cs typeface="DejaVu Sans"/>
              </a:rPr>
              <a:t>buildings, </a:t>
            </a:r>
            <a:r>
              <a:rPr sz="2700" spc="-260" dirty="0">
                <a:latin typeface="DejaVu Sans"/>
                <a:cs typeface="DejaVu Sans"/>
              </a:rPr>
              <a:t>power </a:t>
            </a:r>
            <a:r>
              <a:rPr sz="2700" spc="-505" dirty="0">
                <a:latin typeface="DejaVu Sans"/>
                <a:cs typeface="DejaVu Sans"/>
              </a:rPr>
              <a:t>outages,  </a:t>
            </a:r>
            <a:r>
              <a:rPr sz="2700" spc="-260" dirty="0">
                <a:latin typeface="DejaVu Sans"/>
                <a:cs typeface="DejaVu Sans"/>
              </a:rPr>
              <a:t>transpiration </a:t>
            </a:r>
            <a:r>
              <a:rPr sz="2700" spc="-305" dirty="0">
                <a:latin typeface="DejaVu Sans"/>
                <a:cs typeface="DejaVu Sans"/>
              </a:rPr>
              <a:t>problems, </a:t>
            </a:r>
            <a:r>
              <a:rPr sz="2700" spc="-105" dirty="0">
                <a:latin typeface="DejaVu Sans"/>
                <a:cs typeface="DejaVu Sans"/>
              </a:rPr>
              <a:t>or </a:t>
            </a:r>
            <a:r>
              <a:rPr sz="2700" spc="-400" dirty="0">
                <a:latin typeface="DejaVu Sans"/>
                <a:cs typeface="DejaVu Sans"/>
              </a:rPr>
              <a:t>even </a:t>
            </a:r>
            <a:r>
              <a:rPr sz="2700" spc="-345" dirty="0">
                <a:latin typeface="DejaVu Sans"/>
                <a:cs typeface="DejaVu Sans"/>
              </a:rPr>
              <a:t>land</a:t>
            </a:r>
            <a:r>
              <a:rPr sz="2700" spc="50" dirty="0">
                <a:latin typeface="DejaVu Sans"/>
                <a:cs typeface="DejaVu Sans"/>
              </a:rPr>
              <a:t> </a:t>
            </a:r>
            <a:r>
              <a:rPr sz="2700" spc="-290" dirty="0">
                <a:latin typeface="DejaVu Sans"/>
                <a:cs typeface="DejaVu Sans"/>
              </a:rPr>
              <a:t>slides.</a:t>
            </a:r>
            <a:endParaRPr sz="27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3890A6"/>
              </a:buClr>
              <a:buFont typeface="DejaVu Sans"/>
              <a:buChar char=""/>
            </a:pPr>
            <a:endParaRPr sz="3500">
              <a:latin typeface="DejaVu Sans"/>
              <a:cs typeface="DejaVu Sans"/>
            </a:endParaRPr>
          </a:p>
          <a:p>
            <a:pPr marL="295910" marR="920750" indent="-283845">
              <a:lnSpc>
                <a:spcPts val="2920"/>
              </a:lnSpc>
              <a:spcBef>
                <a:spcPts val="5"/>
              </a:spcBef>
              <a:buClr>
                <a:srgbClr val="3890A6"/>
              </a:buClr>
              <a:buSzPct val="79629"/>
              <a:buChar char=""/>
              <a:tabLst>
                <a:tab pos="295910" algn="l"/>
                <a:tab pos="296545" algn="l"/>
              </a:tabLst>
            </a:pPr>
            <a:r>
              <a:rPr sz="2700" spc="-350" dirty="0">
                <a:latin typeface="DejaVu Sans"/>
                <a:cs typeface="DejaVu Sans"/>
              </a:rPr>
              <a:t>Be </a:t>
            </a:r>
            <a:r>
              <a:rPr sz="2700" spc="-370" dirty="0">
                <a:latin typeface="DejaVu Sans"/>
                <a:cs typeface="DejaVu Sans"/>
              </a:rPr>
              <a:t>aware </a:t>
            </a:r>
            <a:r>
              <a:rPr sz="2700" spc="-220" dirty="0">
                <a:latin typeface="DejaVu Sans"/>
                <a:cs typeface="DejaVu Sans"/>
              </a:rPr>
              <a:t>if </a:t>
            </a:r>
            <a:r>
              <a:rPr sz="2700" spc="-330" dirty="0">
                <a:latin typeface="DejaVu Sans"/>
                <a:cs typeface="DejaVu Sans"/>
              </a:rPr>
              <a:t>you </a:t>
            </a:r>
            <a:r>
              <a:rPr sz="2700" spc="-105" dirty="0">
                <a:latin typeface="DejaVu Sans"/>
                <a:cs typeface="DejaVu Sans"/>
              </a:rPr>
              <a:t>or </a:t>
            </a:r>
            <a:r>
              <a:rPr sz="2700" spc="-295" dirty="0">
                <a:latin typeface="DejaVu Sans"/>
                <a:cs typeface="DejaVu Sans"/>
              </a:rPr>
              <a:t>the </a:t>
            </a:r>
            <a:r>
              <a:rPr sz="2700" spc="-340" dirty="0">
                <a:latin typeface="DejaVu Sans"/>
                <a:cs typeface="DejaVu Sans"/>
              </a:rPr>
              <a:t>place </a:t>
            </a:r>
            <a:r>
              <a:rPr sz="2700" spc="-330" dirty="0">
                <a:latin typeface="DejaVu Sans"/>
                <a:cs typeface="DejaVu Sans"/>
              </a:rPr>
              <a:t>you </a:t>
            </a:r>
            <a:r>
              <a:rPr sz="2700" spc="-200" dirty="0">
                <a:latin typeface="DejaVu Sans"/>
                <a:cs typeface="DejaVu Sans"/>
              </a:rPr>
              <a:t>work </a:t>
            </a:r>
            <a:r>
              <a:rPr sz="2700" spc="-335" dirty="0">
                <a:latin typeface="DejaVu Sans"/>
                <a:cs typeface="DejaVu Sans"/>
              </a:rPr>
              <a:t>at </a:t>
            </a:r>
            <a:r>
              <a:rPr sz="2700" spc="-930" dirty="0">
                <a:latin typeface="DejaVu Sans"/>
                <a:cs typeface="DejaVu Sans"/>
              </a:rPr>
              <a:t>are </a:t>
            </a:r>
            <a:r>
              <a:rPr sz="2700" spc="-434" dirty="0">
                <a:latin typeface="DejaVu Sans"/>
                <a:cs typeface="DejaVu Sans"/>
              </a:rPr>
              <a:t> </a:t>
            </a:r>
            <a:r>
              <a:rPr sz="2700" spc="-290" dirty="0">
                <a:latin typeface="DejaVu Sans"/>
                <a:cs typeface="DejaVu Sans"/>
              </a:rPr>
              <a:t>located </a:t>
            </a:r>
            <a:r>
              <a:rPr sz="2700" spc="-250" dirty="0">
                <a:latin typeface="DejaVu Sans"/>
                <a:cs typeface="DejaVu Sans"/>
              </a:rPr>
              <a:t>within </a:t>
            </a:r>
            <a:r>
              <a:rPr sz="2700" spc="-505" dirty="0">
                <a:latin typeface="DejaVu Sans"/>
                <a:cs typeface="DejaVu Sans"/>
              </a:rPr>
              <a:t>a </a:t>
            </a:r>
            <a:r>
              <a:rPr sz="2700" spc="-295" dirty="0">
                <a:latin typeface="DejaVu Sans"/>
                <a:cs typeface="DejaVu Sans"/>
              </a:rPr>
              <a:t>known </a:t>
            </a:r>
            <a:r>
              <a:rPr sz="2700" spc="-225" dirty="0">
                <a:latin typeface="DejaVu Sans"/>
                <a:cs typeface="DejaVu Sans"/>
              </a:rPr>
              <a:t>flood</a:t>
            </a:r>
            <a:r>
              <a:rPr sz="2700" spc="-190" dirty="0">
                <a:latin typeface="DejaVu Sans"/>
                <a:cs typeface="DejaVu Sans"/>
              </a:rPr>
              <a:t> </a:t>
            </a:r>
            <a:r>
              <a:rPr sz="2700" spc="-280" dirty="0">
                <a:latin typeface="DejaVu Sans"/>
                <a:cs typeface="DejaVu Sans"/>
              </a:rPr>
              <a:t>zone.</a:t>
            </a:r>
            <a:endParaRPr sz="27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2811" y="339852"/>
            <a:ext cx="7281672" cy="1220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4602" y="486283"/>
            <a:ext cx="657733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34" dirty="0"/>
              <a:t>Weather </a:t>
            </a:r>
            <a:r>
              <a:rPr spc="-550" dirty="0"/>
              <a:t>Emergencies:</a:t>
            </a:r>
            <a:r>
              <a:rPr spc="-710" dirty="0"/>
              <a:t> </a:t>
            </a:r>
            <a:r>
              <a:rPr spc="-484" dirty="0"/>
              <a:t>Floods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04289" y="1403045"/>
            <a:ext cx="7285355" cy="430593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295910" marR="170180" indent="-283845">
              <a:lnSpc>
                <a:spcPct val="80100"/>
              </a:lnSpc>
              <a:spcBef>
                <a:spcPts val="620"/>
              </a:spcBef>
              <a:buClr>
                <a:srgbClr val="3890A6"/>
              </a:buClr>
              <a:buSzPct val="79545"/>
              <a:buChar char=""/>
              <a:tabLst>
                <a:tab pos="295910" algn="l"/>
                <a:tab pos="296545" algn="l"/>
              </a:tabLst>
            </a:pPr>
            <a:r>
              <a:rPr sz="2200" spc="-165" dirty="0">
                <a:latin typeface="DejaVu Sans"/>
                <a:cs typeface="DejaVu Sans"/>
              </a:rPr>
              <a:t>If </a:t>
            </a:r>
            <a:r>
              <a:rPr sz="2200" spc="-245" dirty="0">
                <a:latin typeface="DejaVu Sans"/>
                <a:cs typeface="DejaVu Sans"/>
              </a:rPr>
              <a:t>the </a:t>
            </a:r>
            <a:r>
              <a:rPr sz="2200" spc="-215" dirty="0">
                <a:latin typeface="DejaVu Sans"/>
                <a:cs typeface="DejaVu Sans"/>
              </a:rPr>
              <a:t>local </a:t>
            </a:r>
            <a:r>
              <a:rPr sz="2200" spc="-285" dirty="0">
                <a:latin typeface="DejaVu Sans"/>
                <a:cs typeface="DejaVu Sans"/>
              </a:rPr>
              <a:t>government </a:t>
            </a:r>
            <a:r>
              <a:rPr sz="2200" spc="-85" dirty="0">
                <a:latin typeface="DejaVu Sans"/>
                <a:cs typeface="DejaVu Sans"/>
              </a:rPr>
              <a:t>or </a:t>
            </a:r>
            <a:r>
              <a:rPr sz="2200" spc="-285" dirty="0">
                <a:latin typeface="DejaVu Sans"/>
                <a:cs typeface="DejaVu Sans"/>
              </a:rPr>
              <a:t>law </a:t>
            </a:r>
            <a:r>
              <a:rPr sz="2200" spc="-254" dirty="0">
                <a:latin typeface="DejaVu Sans"/>
                <a:cs typeface="DejaVu Sans"/>
              </a:rPr>
              <a:t>enforcement </a:t>
            </a:r>
            <a:r>
              <a:rPr sz="2200" spc="-165" dirty="0">
                <a:latin typeface="DejaVu Sans"/>
                <a:cs typeface="DejaVu Sans"/>
              </a:rPr>
              <a:t>order </a:t>
            </a:r>
            <a:r>
              <a:rPr sz="2200" spc="-355" dirty="0">
                <a:latin typeface="DejaVu Sans"/>
                <a:cs typeface="DejaVu Sans"/>
              </a:rPr>
              <a:t>an  </a:t>
            </a:r>
            <a:r>
              <a:rPr sz="2200" spc="-275" dirty="0">
                <a:latin typeface="DejaVu Sans"/>
                <a:cs typeface="DejaVu Sans"/>
              </a:rPr>
              <a:t>evacuation </a:t>
            </a:r>
            <a:r>
              <a:rPr sz="2200" spc="-180" dirty="0">
                <a:latin typeface="DejaVu Sans"/>
                <a:cs typeface="DejaVu Sans"/>
              </a:rPr>
              <a:t>of </a:t>
            </a:r>
            <a:r>
              <a:rPr sz="2200" spc="-355" dirty="0">
                <a:latin typeface="DejaVu Sans"/>
                <a:cs typeface="DejaVu Sans"/>
              </a:rPr>
              <a:t>an </a:t>
            </a:r>
            <a:r>
              <a:rPr sz="2200" spc="-290" dirty="0">
                <a:latin typeface="DejaVu Sans"/>
                <a:cs typeface="DejaVu Sans"/>
              </a:rPr>
              <a:t>area, </a:t>
            </a:r>
            <a:r>
              <a:rPr sz="2200" spc="-280" dirty="0">
                <a:latin typeface="DejaVu Sans"/>
                <a:cs typeface="DejaVu Sans"/>
              </a:rPr>
              <a:t>you </a:t>
            </a:r>
            <a:r>
              <a:rPr sz="2200" spc="-240" dirty="0">
                <a:latin typeface="DejaVu Sans"/>
                <a:cs typeface="DejaVu Sans"/>
              </a:rPr>
              <a:t>should </a:t>
            </a:r>
            <a:r>
              <a:rPr sz="2200" spc="-175" dirty="0">
                <a:latin typeface="DejaVu Sans"/>
                <a:cs typeface="DejaVu Sans"/>
              </a:rPr>
              <a:t>follow </a:t>
            </a:r>
            <a:r>
              <a:rPr sz="2200" spc="-180" dirty="0">
                <a:latin typeface="DejaVu Sans"/>
                <a:cs typeface="DejaVu Sans"/>
              </a:rPr>
              <a:t>their </a:t>
            </a:r>
            <a:r>
              <a:rPr sz="2200" spc="-204" dirty="0">
                <a:latin typeface="DejaVu Sans"/>
                <a:cs typeface="DejaVu Sans"/>
              </a:rPr>
              <a:t>directions </a:t>
            </a:r>
            <a:r>
              <a:rPr sz="2200" spc="-775" dirty="0">
                <a:latin typeface="DejaVu Sans"/>
                <a:cs typeface="DejaVu Sans"/>
              </a:rPr>
              <a:t>and </a:t>
            </a:r>
            <a:r>
              <a:rPr sz="2200" spc="-690" dirty="0">
                <a:latin typeface="DejaVu Sans"/>
                <a:cs typeface="DejaVu Sans"/>
              </a:rPr>
              <a:t> </a:t>
            </a:r>
            <a:r>
              <a:rPr sz="2200" spc="-310" dirty="0">
                <a:latin typeface="DejaVu Sans"/>
                <a:cs typeface="DejaVu Sans"/>
              </a:rPr>
              <a:t>vacate </a:t>
            </a:r>
            <a:r>
              <a:rPr sz="2200" spc="-245" dirty="0">
                <a:latin typeface="DejaVu Sans"/>
                <a:cs typeface="DejaVu Sans"/>
              </a:rPr>
              <a:t>the </a:t>
            </a:r>
            <a:r>
              <a:rPr sz="2200" spc="-310" dirty="0">
                <a:latin typeface="DejaVu Sans"/>
                <a:cs typeface="DejaVu Sans"/>
              </a:rPr>
              <a:t>area </a:t>
            </a:r>
            <a:r>
              <a:rPr sz="2200" spc="-200" dirty="0">
                <a:latin typeface="DejaVu Sans"/>
                <a:cs typeface="DejaVu Sans"/>
              </a:rPr>
              <a:t>until </a:t>
            </a:r>
            <a:r>
              <a:rPr sz="2200" spc="-280" dirty="0">
                <a:latin typeface="DejaVu Sans"/>
                <a:cs typeface="DejaVu Sans"/>
              </a:rPr>
              <a:t>they </a:t>
            </a:r>
            <a:r>
              <a:rPr sz="2200" spc="-285" dirty="0">
                <a:latin typeface="DejaVu Sans"/>
                <a:cs typeface="DejaVu Sans"/>
              </a:rPr>
              <a:t>announce </a:t>
            </a:r>
            <a:r>
              <a:rPr sz="2200" spc="-135" dirty="0">
                <a:latin typeface="DejaVu Sans"/>
                <a:cs typeface="DejaVu Sans"/>
              </a:rPr>
              <a:t>it </a:t>
            </a:r>
            <a:r>
              <a:rPr sz="2200" spc="-220" dirty="0">
                <a:latin typeface="DejaVu Sans"/>
                <a:cs typeface="DejaVu Sans"/>
              </a:rPr>
              <a:t>is </a:t>
            </a:r>
            <a:r>
              <a:rPr sz="2200" spc="-320" dirty="0">
                <a:latin typeface="DejaVu Sans"/>
                <a:cs typeface="DejaVu Sans"/>
              </a:rPr>
              <a:t>safe </a:t>
            </a:r>
            <a:r>
              <a:rPr sz="2200" spc="-135" dirty="0">
                <a:latin typeface="DejaVu Sans"/>
                <a:cs typeface="DejaVu Sans"/>
              </a:rPr>
              <a:t>to</a:t>
            </a:r>
            <a:r>
              <a:rPr sz="2200" spc="-465" dirty="0">
                <a:latin typeface="DejaVu Sans"/>
                <a:cs typeface="DejaVu Sans"/>
              </a:rPr>
              <a:t> </a:t>
            </a:r>
            <a:r>
              <a:rPr sz="2200" spc="-195" dirty="0">
                <a:latin typeface="DejaVu Sans"/>
                <a:cs typeface="DejaVu Sans"/>
              </a:rPr>
              <a:t>return.</a:t>
            </a:r>
            <a:endParaRPr sz="22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3890A6"/>
              </a:buClr>
              <a:buFont typeface="DejaVu Sans"/>
              <a:buChar char=""/>
            </a:pPr>
            <a:endParaRPr sz="2350">
              <a:latin typeface="DejaVu Sans"/>
              <a:cs typeface="DejaVu Sans"/>
            </a:endParaRPr>
          </a:p>
          <a:p>
            <a:pPr marL="295910" indent="-283845">
              <a:lnSpc>
                <a:spcPts val="2375"/>
              </a:lnSpc>
              <a:buClr>
                <a:srgbClr val="3890A6"/>
              </a:buClr>
              <a:buSzPct val="79545"/>
              <a:buChar char=""/>
              <a:tabLst>
                <a:tab pos="295910" algn="l"/>
                <a:tab pos="296545" algn="l"/>
              </a:tabLst>
            </a:pPr>
            <a:r>
              <a:rPr sz="2200" spc="-200" dirty="0">
                <a:latin typeface="DejaVu Sans"/>
                <a:cs typeface="DejaVu Sans"/>
              </a:rPr>
              <a:t>In </a:t>
            </a:r>
            <a:r>
              <a:rPr sz="2200" spc="-245" dirty="0">
                <a:latin typeface="DejaVu Sans"/>
                <a:cs typeface="DejaVu Sans"/>
              </a:rPr>
              <a:t>the </a:t>
            </a:r>
            <a:r>
              <a:rPr sz="2200" spc="-295" dirty="0">
                <a:latin typeface="DejaVu Sans"/>
                <a:cs typeface="DejaVu Sans"/>
              </a:rPr>
              <a:t>event </a:t>
            </a:r>
            <a:r>
              <a:rPr sz="2200" spc="-180" dirty="0">
                <a:latin typeface="DejaVu Sans"/>
                <a:cs typeface="DejaVu Sans"/>
              </a:rPr>
              <a:t>of </a:t>
            </a:r>
            <a:r>
              <a:rPr sz="2200" spc="-409" dirty="0">
                <a:latin typeface="DejaVu Sans"/>
                <a:cs typeface="DejaVu Sans"/>
              </a:rPr>
              <a:t>a </a:t>
            </a:r>
            <a:r>
              <a:rPr sz="2200" spc="-275" dirty="0">
                <a:latin typeface="DejaVu Sans"/>
                <a:cs typeface="DejaVu Sans"/>
              </a:rPr>
              <a:t>flash </a:t>
            </a:r>
            <a:r>
              <a:rPr sz="2200" spc="-190" dirty="0">
                <a:latin typeface="DejaVu Sans"/>
                <a:cs typeface="DejaVu Sans"/>
              </a:rPr>
              <a:t>flood, </a:t>
            </a:r>
            <a:r>
              <a:rPr sz="2200" spc="-275" dirty="0">
                <a:latin typeface="DejaVu Sans"/>
                <a:cs typeface="DejaVu Sans"/>
              </a:rPr>
              <a:t>you </a:t>
            </a:r>
            <a:r>
              <a:rPr sz="2200" spc="-240" dirty="0">
                <a:latin typeface="DejaVu Sans"/>
                <a:cs typeface="DejaVu Sans"/>
              </a:rPr>
              <a:t>should </a:t>
            </a:r>
            <a:r>
              <a:rPr sz="2200" spc="-285" dirty="0">
                <a:latin typeface="DejaVu Sans"/>
                <a:cs typeface="DejaVu Sans"/>
              </a:rPr>
              <a:t>immediately</a:t>
            </a:r>
            <a:r>
              <a:rPr sz="2200" spc="-430" dirty="0">
                <a:latin typeface="DejaVu Sans"/>
                <a:cs typeface="DejaVu Sans"/>
              </a:rPr>
              <a:t> </a:t>
            </a:r>
            <a:r>
              <a:rPr sz="2200" spc="-285" dirty="0">
                <a:latin typeface="DejaVu Sans"/>
                <a:cs typeface="DejaVu Sans"/>
              </a:rPr>
              <a:t>seek</a:t>
            </a:r>
            <a:endParaRPr sz="2200">
              <a:latin typeface="DejaVu Sans"/>
              <a:cs typeface="DejaVu Sans"/>
            </a:endParaRPr>
          </a:p>
          <a:p>
            <a:pPr marL="295910">
              <a:lnSpc>
                <a:spcPts val="2375"/>
              </a:lnSpc>
            </a:pPr>
            <a:r>
              <a:rPr sz="2200" spc="-215" dirty="0">
                <a:latin typeface="DejaVu Sans"/>
                <a:cs typeface="DejaVu Sans"/>
              </a:rPr>
              <a:t>shelter </a:t>
            </a:r>
            <a:r>
              <a:rPr sz="2200" spc="-220" dirty="0">
                <a:latin typeface="DejaVu Sans"/>
                <a:cs typeface="DejaVu Sans"/>
              </a:rPr>
              <a:t>in </a:t>
            </a:r>
            <a:r>
              <a:rPr sz="2200" spc="-415" dirty="0">
                <a:latin typeface="DejaVu Sans"/>
                <a:cs typeface="DejaVu Sans"/>
              </a:rPr>
              <a:t>a </a:t>
            </a:r>
            <a:r>
              <a:rPr sz="2200" spc="-300" dirty="0">
                <a:latin typeface="DejaVu Sans"/>
                <a:cs typeface="DejaVu Sans"/>
              </a:rPr>
              <a:t>high</a:t>
            </a:r>
            <a:r>
              <a:rPr sz="2200" spc="-430" dirty="0">
                <a:latin typeface="DejaVu Sans"/>
                <a:cs typeface="DejaVu Sans"/>
              </a:rPr>
              <a:t> </a:t>
            </a:r>
            <a:r>
              <a:rPr sz="2200" spc="-290" dirty="0">
                <a:latin typeface="DejaVu Sans"/>
                <a:cs typeface="DejaVu Sans"/>
              </a:rPr>
              <a:t>area.</a:t>
            </a:r>
            <a:endParaRPr sz="22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800">
              <a:latin typeface="DejaVu Sans"/>
              <a:cs typeface="DejaVu Sans"/>
            </a:endParaRPr>
          </a:p>
          <a:p>
            <a:pPr marL="295910" marR="35560" indent="-283845">
              <a:lnSpc>
                <a:spcPct val="80000"/>
              </a:lnSpc>
              <a:spcBef>
                <a:spcPts val="5"/>
              </a:spcBef>
              <a:buClr>
                <a:srgbClr val="3890A6"/>
              </a:buClr>
              <a:buSzPct val="79545"/>
              <a:buChar char=""/>
              <a:tabLst>
                <a:tab pos="295910" algn="l"/>
                <a:tab pos="296545" algn="l"/>
              </a:tabLst>
            </a:pPr>
            <a:r>
              <a:rPr sz="2200" spc="-165" dirty="0">
                <a:latin typeface="DejaVu Sans"/>
                <a:cs typeface="DejaVu Sans"/>
              </a:rPr>
              <a:t>If </a:t>
            </a:r>
            <a:r>
              <a:rPr sz="2200" spc="-280" dirty="0">
                <a:latin typeface="DejaVu Sans"/>
                <a:cs typeface="DejaVu Sans"/>
              </a:rPr>
              <a:t>you </a:t>
            </a:r>
            <a:r>
              <a:rPr sz="2200" spc="-285" dirty="0">
                <a:latin typeface="DejaVu Sans"/>
                <a:cs typeface="DejaVu Sans"/>
              </a:rPr>
              <a:t>come </a:t>
            </a:r>
            <a:r>
              <a:rPr sz="2200" spc="-254" dirty="0">
                <a:latin typeface="DejaVu Sans"/>
                <a:cs typeface="DejaVu Sans"/>
              </a:rPr>
              <a:t>across </a:t>
            </a:r>
            <a:r>
              <a:rPr sz="2200" spc="-415" dirty="0">
                <a:latin typeface="DejaVu Sans"/>
                <a:cs typeface="DejaVu Sans"/>
              </a:rPr>
              <a:t>a </a:t>
            </a:r>
            <a:r>
              <a:rPr sz="2200" spc="-215" dirty="0">
                <a:latin typeface="DejaVu Sans"/>
                <a:cs typeface="DejaVu Sans"/>
              </a:rPr>
              <a:t>flooded </a:t>
            </a:r>
            <a:r>
              <a:rPr sz="2200" spc="-290" dirty="0">
                <a:latin typeface="DejaVu Sans"/>
                <a:cs typeface="DejaVu Sans"/>
              </a:rPr>
              <a:t>area, </a:t>
            </a:r>
            <a:r>
              <a:rPr sz="2200" spc="-280" dirty="0">
                <a:latin typeface="DejaVu Sans"/>
                <a:cs typeface="DejaVu Sans"/>
              </a:rPr>
              <a:t>you </a:t>
            </a:r>
            <a:r>
              <a:rPr sz="2200" spc="-240" dirty="0">
                <a:latin typeface="DejaVu Sans"/>
                <a:cs typeface="DejaVu Sans"/>
              </a:rPr>
              <a:t>should </a:t>
            </a:r>
            <a:r>
              <a:rPr sz="2200" spc="-285" dirty="0">
                <a:latin typeface="DejaVu Sans"/>
                <a:cs typeface="DejaVu Sans"/>
              </a:rPr>
              <a:t>avoid </a:t>
            </a:r>
            <a:r>
              <a:rPr sz="2200" spc="-135" dirty="0">
                <a:latin typeface="DejaVu Sans"/>
                <a:cs typeface="DejaVu Sans"/>
              </a:rPr>
              <a:t>it </a:t>
            </a:r>
            <a:r>
              <a:rPr sz="2200" spc="-275" dirty="0">
                <a:latin typeface="DejaVu Sans"/>
                <a:cs typeface="DejaVu Sans"/>
              </a:rPr>
              <a:t>at </a:t>
            </a:r>
            <a:r>
              <a:rPr sz="2200" spc="-225" dirty="0">
                <a:latin typeface="DejaVu Sans"/>
                <a:cs typeface="DejaVu Sans"/>
              </a:rPr>
              <a:t>all  </a:t>
            </a:r>
            <a:r>
              <a:rPr sz="2200" spc="-210" dirty="0">
                <a:latin typeface="DejaVu Sans"/>
                <a:cs typeface="DejaVu Sans"/>
              </a:rPr>
              <a:t>cost. </a:t>
            </a:r>
            <a:r>
              <a:rPr sz="2200" spc="-90" dirty="0">
                <a:latin typeface="DejaVu Sans"/>
                <a:cs typeface="DejaVu Sans"/>
              </a:rPr>
              <a:t>Do </a:t>
            </a:r>
            <a:r>
              <a:rPr sz="2200" spc="-190" dirty="0">
                <a:latin typeface="DejaVu Sans"/>
                <a:cs typeface="DejaVu Sans"/>
              </a:rPr>
              <a:t>not </a:t>
            </a:r>
            <a:r>
              <a:rPr sz="2200" spc="-155" dirty="0">
                <a:latin typeface="DejaVu Sans"/>
                <a:cs typeface="DejaVu Sans"/>
              </a:rPr>
              <a:t>try </a:t>
            </a:r>
            <a:r>
              <a:rPr sz="2200" spc="-135" dirty="0">
                <a:latin typeface="DejaVu Sans"/>
                <a:cs typeface="DejaVu Sans"/>
              </a:rPr>
              <a:t>to </a:t>
            </a:r>
            <a:r>
              <a:rPr sz="2200" spc="-220" dirty="0">
                <a:latin typeface="DejaVu Sans"/>
                <a:cs typeface="DejaVu Sans"/>
              </a:rPr>
              <a:t>cross </a:t>
            </a:r>
            <a:r>
              <a:rPr sz="2200" spc="-135" dirty="0">
                <a:latin typeface="DejaVu Sans"/>
                <a:cs typeface="DejaVu Sans"/>
              </a:rPr>
              <a:t>it </a:t>
            </a:r>
            <a:r>
              <a:rPr sz="2200" spc="-215" dirty="0">
                <a:latin typeface="DejaVu Sans"/>
                <a:cs typeface="DejaVu Sans"/>
              </a:rPr>
              <a:t>in </a:t>
            </a:r>
            <a:r>
              <a:rPr sz="2200" spc="-365" dirty="0">
                <a:latin typeface="DejaVu Sans"/>
                <a:cs typeface="DejaVu Sans"/>
              </a:rPr>
              <a:t>any </a:t>
            </a:r>
            <a:r>
              <a:rPr sz="2200" spc="-300" dirty="0">
                <a:latin typeface="DejaVu Sans"/>
                <a:cs typeface="DejaVu Sans"/>
              </a:rPr>
              <a:t>manner </a:t>
            </a:r>
            <a:r>
              <a:rPr sz="2200" spc="-229" dirty="0">
                <a:latin typeface="DejaVu Sans"/>
                <a:cs typeface="DejaVu Sans"/>
              </a:rPr>
              <a:t>(driving, </a:t>
            </a:r>
            <a:r>
              <a:rPr sz="2200" spc="-484" dirty="0">
                <a:latin typeface="DejaVu Sans"/>
                <a:cs typeface="DejaVu Sans"/>
              </a:rPr>
              <a:t>swimming,  </a:t>
            </a:r>
            <a:r>
              <a:rPr sz="2200" spc="-254" dirty="0">
                <a:latin typeface="DejaVu Sans"/>
                <a:cs typeface="DejaVu Sans"/>
              </a:rPr>
              <a:t>walking) </a:t>
            </a:r>
            <a:r>
              <a:rPr sz="2200" spc="-360" dirty="0">
                <a:latin typeface="DejaVu Sans"/>
                <a:cs typeface="DejaVu Sans"/>
              </a:rPr>
              <a:t>as </a:t>
            </a:r>
            <a:r>
              <a:rPr sz="2200" spc="-245" dirty="0">
                <a:latin typeface="DejaVu Sans"/>
                <a:cs typeface="DejaVu Sans"/>
              </a:rPr>
              <a:t>the </a:t>
            </a:r>
            <a:r>
              <a:rPr sz="2200" spc="-204" dirty="0">
                <a:latin typeface="DejaVu Sans"/>
                <a:cs typeface="DejaVu Sans"/>
              </a:rPr>
              <a:t>current </a:t>
            </a:r>
            <a:r>
              <a:rPr sz="2200" spc="-330" dirty="0">
                <a:latin typeface="DejaVu Sans"/>
                <a:cs typeface="DejaVu Sans"/>
              </a:rPr>
              <a:t>and </a:t>
            </a:r>
            <a:r>
              <a:rPr sz="2200" spc="-180" dirty="0">
                <a:latin typeface="DejaVu Sans"/>
                <a:cs typeface="DejaVu Sans"/>
              </a:rPr>
              <a:t>other </a:t>
            </a:r>
            <a:r>
              <a:rPr sz="2200" spc="-254" dirty="0">
                <a:latin typeface="DejaVu Sans"/>
                <a:cs typeface="DejaVu Sans"/>
              </a:rPr>
              <a:t>material </a:t>
            </a:r>
            <a:r>
              <a:rPr sz="2200" spc="-229" dirty="0">
                <a:latin typeface="DejaVu Sans"/>
                <a:cs typeface="DejaVu Sans"/>
              </a:rPr>
              <a:t>(raw </a:t>
            </a:r>
            <a:r>
              <a:rPr sz="2200" spc="-320" dirty="0">
                <a:latin typeface="DejaVu Sans"/>
                <a:cs typeface="DejaVu Sans"/>
              </a:rPr>
              <a:t>sewage,  </a:t>
            </a:r>
            <a:r>
              <a:rPr sz="2200" spc="-275" dirty="0">
                <a:latin typeface="DejaVu Sans"/>
                <a:cs typeface="DejaVu Sans"/>
              </a:rPr>
              <a:t>chemicals, </a:t>
            </a:r>
            <a:r>
              <a:rPr sz="2200" spc="-215" dirty="0">
                <a:latin typeface="DejaVu Sans"/>
                <a:cs typeface="DejaVu Sans"/>
              </a:rPr>
              <a:t>electricity, </a:t>
            </a:r>
            <a:r>
              <a:rPr sz="2200" spc="-210" dirty="0">
                <a:latin typeface="DejaVu Sans"/>
                <a:cs typeface="DejaVu Sans"/>
              </a:rPr>
              <a:t>etc.)in </a:t>
            </a:r>
            <a:r>
              <a:rPr sz="2200" spc="-225" dirty="0">
                <a:latin typeface="DejaVu Sans"/>
                <a:cs typeface="DejaVu Sans"/>
              </a:rPr>
              <a:t>water </a:t>
            </a:r>
            <a:r>
              <a:rPr sz="2200" spc="-365" dirty="0">
                <a:latin typeface="DejaVu Sans"/>
                <a:cs typeface="DejaVu Sans"/>
              </a:rPr>
              <a:t>make </a:t>
            </a:r>
            <a:r>
              <a:rPr sz="2200" spc="-135" dirty="0">
                <a:latin typeface="DejaVu Sans"/>
                <a:cs typeface="DejaVu Sans"/>
              </a:rPr>
              <a:t>it</a:t>
            </a:r>
            <a:r>
              <a:rPr sz="2200" spc="-405" dirty="0">
                <a:latin typeface="DejaVu Sans"/>
                <a:cs typeface="DejaVu Sans"/>
              </a:rPr>
              <a:t> </a:t>
            </a:r>
            <a:r>
              <a:rPr sz="2200" spc="-290" dirty="0">
                <a:latin typeface="DejaVu Sans"/>
                <a:cs typeface="DejaVu Sans"/>
              </a:rPr>
              <a:t>unsafe.</a:t>
            </a:r>
            <a:endParaRPr sz="22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3890A6"/>
              </a:buClr>
              <a:buFont typeface="DejaVu Sans"/>
              <a:buChar char=""/>
            </a:pPr>
            <a:endParaRPr sz="2350">
              <a:latin typeface="DejaVu Sans"/>
              <a:cs typeface="DejaVu Sans"/>
            </a:endParaRPr>
          </a:p>
          <a:p>
            <a:pPr marL="295910" indent="-283845">
              <a:lnSpc>
                <a:spcPts val="2375"/>
              </a:lnSpc>
              <a:buClr>
                <a:srgbClr val="3890A6"/>
              </a:buClr>
              <a:buSzPct val="79545"/>
              <a:buChar char=""/>
              <a:tabLst>
                <a:tab pos="295910" algn="l"/>
                <a:tab pos="296545" algn="l"/>
              </a:tabLst>
            </a:pPr>
            <a:r>
              <a:rPr sz="2200" spc="-305" dirty="0">
                <a:latin typeface="DejaVu Sans"/>
                <a:cs typeface="DejaVu Sans"/>
              </a:rPr>
              <a:t>6 </a:t>
            </a:r>
            <a:r>
              <a:rPr sz="2200" spc="-265" dirty="0">
                <a:latin typeface="DejaVu Sans"/>
                <a:cs typeface="DejaVu Sans"/>
              </a:rPr>
              <a:t>inches </a:t>
            </a:r>
            <a:r>
              <a:rPr sz="2200" spc="-180" dirty="0">
                <a:latin typeface="DejaVu Sans"/>
                <a:cs typeface="DejaVu Sans"/>
              </a:rPr>
              <a:t>of </a:t>
            </a:r>
            <a:r>
              <a:rPr sz="2200" spc="-270" dirty="0">
                <a:latin typeface="DejaVu Sans"/>
                <a:cs typeface="DejaVu Sans"/>
              </a:rPr>
              <a:t>fast </a:t>
            </a:r>
            <a:r>
              <a:rPr sz="2200" spc="-310" dirty="0">
                <a:latin typeface="DejaVu Sans"/>
                <a:cs typeface="DejaVu Sans"/>
              </a:rPr>
              <a:t>moving </a:t>
            </a:r>
            <a:r>
              <a:rPr sz="2200" spc="-225" dirty="0">
                <a:latin typeface="DejaVu Sans"/>
                <a:cs typeface="DejaVu Sans"/>
              </a:rPr>
              <a:t>water </a:t>
            </a:r>
            <a:r>
              <a:rPr sz="2200" spc="-320" dirty="0">
                <a:latin typeface="DejaVu Sans"/>
                <a:cs typeface="DejaVu Sans"/>
              </a:rPr>
              <a:t>can </a:t>
            </a:r>
            <a:r>
              <a:rPr sz="2200" spc="-225" dirty="0">
                <a:latin typeface="DejaVu Sans"/>
                <a:cs typeface="DejaVu Sans"/>
              </a:rPr>
              <a:t>knock </a:t>
            </a:r>
            <a:r>
              <a:rPr sz="2200" spc="-275" dirty="0">
                <a:latin typeface="DejaVu Sans"/>
                <a:cs typeface="DejaVu Sans"/>
              </a:rPr>
              <a:t>you </a:t>
            </a:r>
            <a:r>
              <a:rPr sz="2200" spc="-195" dirty="0">
                <a:latin typeface="DejaVu Sans"/>
                <a:cs typeface="DejaVu Sans"/>
              </a:rPr>
              <a:t>off </a:t>
            </a:r>
            <a:r>
              <a:rPr sz="2200" spc="-215" dirty="0">
                <a:latin typeface="DejaVu Sans"/>
                <a:cs typeface="DejaVu Sans"/>
              </a:rPr>
              <a:t>your </a:t>
            </a:r>
            <a:r>
              <a:rPr sz="2200" spc="-250" dirty="0">
                <a:latin typeface="DejaVu Sans"/>
                <a:cs typeface="DejaVu Sans"/>
              </a:rPr>
              <a:t>feet</a:t>
            </a:r>
            <a:r>
              <a:rPr sz="2200" spc="-290" dirty="0">
                <a:latin typeface="DejaVu Sans"/>
                <a:cs typeface="DejaVu Sans"/>
              </a:rPr>
              <a:t> </a:t>
            </a:r>
            <a:r>
              <a:rPr sz="2200" spc="-894" dirty="0">
                <a:latin typeface="DejaVu Sans"/>
                <a:cs typeface="DejaVu Sans"/>
              </a:rPr>
              <a:t>and</a:t>
            </a:r>
            <a:endParaRPr sz="2200">
              <a:latin typeface="DejaVu Sans"/>
              <a:cs typeface="DejaVu Sans"/>
            </a:endParaRPr>
          </a:p>
          <a:p>
            <a:pPr marL="295910">
              <a:lnSpc>
                <a:spcPts val="2375"/>
              </a:lnSpc>
            </a:pPr>
            <a:r>
              <a:rPr sz="2200" spc="-245" dirty="0">
                <a:latin typeface="DejaVu Sans"/>
                <a:cs typeface="DejaVu Sans"/>
              </a:rPr>
              <a:t>one </a:t>
            </a:r>
            <a:r>
              <a:rPr sz="2200" spc="-165" dirty="0">
                <a:latin typeface="DejaVu Sans"/>
                <a:cs typeface="DejaVu Sans"/>
              </a:rPr>
              <a:t>foot </a:t>
            </a:r>
            <a:r>
              <a:rPr sz="2200" spc="-180" dirty="0">
                <a:latin typeface="DejaVu Sans"/>
                <a:cs typeface="DejaVu Sans"/>
              </a:rPr>
              <a:t>of </a:t>
            </a:r>
            <a:r>
              <a:rPr sz="2200" spc="-310" dirty="0">
                <a:latin typeface="DejaVu Sans"/>
                <a:cs typeface="DejaVu Sans"/>
              </a:rPr>
              <a:t>moving </a:t>
            </a:r>
            <a:r>
              <a:rPr sz="2200" spc="-225" dirty="0">
                <a:latin typeface="DejaVu Sans"/>
                <a:cs typeface="DejaVu Sans"/>
              </a:rPr>
              <a:t>water </a:t>
            </a:r>
            <a:r>
              <a:rPr sz="2200" spc="-320" dirty="0">
                <a:latin typeface="DejaVu Sans"/>
                <a:cs typeface="DejaVu Sans"/>
              </a:rPr>
              <a:t>can </a:t>
            </a:r>
            <a:r>
              <a:rPr sz="2200" spc="-300" dirty="0">
                <a:latin typeface="DejaVu Sans"/>
                <a:cs typeface="DejaVu Sans"/>
              </a:rPr>
              <a:t>sweep </a:t>
            </a:r>
            <a:r>
              <a:rPr sz="2200" spc="-390" dirty="0">
                <a:latin typeface="DejaVu Sans"/>
                <a:cs typeface="DejaVu Sans"/>
              </a:rPr>
              <a:t>away</a:t>
            </a:r>
            <a:r>
              <a:rPr sz="2200" spc="-160" dirty="0">
                <a:latin typeface="DejaVu Sans"/>
                <a:cs typeface="DejaVu Sans"/>
              </a:rPr>
              <a:t> </a:t>
            </a:r>
            <a:r>
              <a:rPr sz="2200" spc="-245" dirty="0">
                <a:latin typeface="DejaVu Sans"/>
                <a:cs typeface="DejaVu Sans"/>
              </a:rPr>
              <a:t>cars.</a:t>
            </a:r>
            <a:endParaRPr sz="22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2811" y="339852"/>
            <a:ext cx="7281672" cy="1220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4602" y="486283"/>
            <a:ext cx="657733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34" dirty="0"/>
              <a:t>Weather </a:t>
            </a:r>
            <a:r>
              <a:rPr spc="-550" dirty="0"/>
              <a:t>Emergencies:</a:t>
            </a:r>
            <a:r>
              <a:rPr spc="-710" dirty="0"/>
              <a:t> </a:t>
            </a:r>
            <a:r>
              <a:rPr spc="-484" dirty="0"/>
              <a:t>Floods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04289" y="1374089"/>
            <a:ext cx="7536815" cy="5178425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295910" marR="130810" indent="-283845">
              <a:lnSpc>
                <a:spcPct val="80000"/>
              </a:lnSpc>
              <a:spcBef>
                <a:spcPts val="819"/>
              </a:spcBef>
              <a:buClr>
                <a:srgbClr val="3890A6"/>
              </a:buClr>
              <a:buSzPct val="80000"/>
              <a:buChar char=""/>
              <a:tabLst>
                <a:tab pos="296545" algn="l"/>
              </a:tabLst>
            </a:pPr>
            <a:r>
              <a:rPr sz="3000" spc="-280" dirty="0">
                <a:latin typeface="DejaVu Sans"/>
                <a:cs typeface="DejaVu Sans"/>
              </a:rPr>
              <a:t>Avoid </a:t>
            </a:r>
            <a:r>
              <a:rPr sz="3000" spc="-405" dirty="0">
                <a:latin typeface="DejaVu Sans"/>
                <a:cs typeface="DejaVu Sans"/>
              </a:rPr>
              <a:t>playing, </a:t>
            </a:r>
            <a:r>
              <a:rPr sz="3000" spc="-340" dirty="0">
                <a:latin typeface="DejaVu Sans"/>
                <a:cs typeface="DejaVu Sans"/>
              </a:rPr>
              <a:t>showering </a:t>
            </a:r>
            <a:r>
              <a:rPr sz="3000" spc="-114" dirty="0">
                <a:latin typeface="DejaVu Sans"/>
                <a:cs typeface="DejaVu Sans"/>
              </a:rPr>
              <a:t>or </a:t>
            </a:r>
            <a:r>
              <a:rPr sz="3000" spc="-295" dirty="0">
                <a:latin typeface="DejaVu Sans"/>
                <a:cs typeface="DejaVu Sans"/>
              </a:rPr>
              <a:t>utilizing </a:t>
            </a:r>
            <a:r>
              <a:rPr sz="3000" spc="-330" dirty="0">
                <a:latin typeface="DejaVu Sans"/>
                <a:cs typeface="DejaVu Sans"/>
              </a:rPr>
              <a:t>the </a:t>
            </a:r>
            <a:r>
              <a:rPr sz="3000" spc="-725" dirty="0">
                <a:latin typeface="DejaVu Sans"/>
                <a:cs typeface="DejaVu Sans"/>
              </a:rPr>
              <a:t>water  </a:t>
            </a:r>
            <a:r>
              <a:rPr sz="3000" spc="-305" dirty="0">
                <a:latin typeface="DejaVu Sans"/>
                <a:cs typeface="DejaVu Sans"/>
              </a:rPr>
              <a:t>(cooking </a:t>
            </a:r>
            <a:r>
              <a:rPr sz="3000" spc="-114" dirty="0">
                <a:latin typeface="DejaVu Sans"/>
                <a:cs typeface="DejaVu Sans"/>
              </a:rPr>
              <a:t>or </a:t>
            </a:r>
            <a:r>
              <a:rPr sz="3000" spc="-315" dirty="0">
                <a:latin typeface="DejaVu Sans"/>
                <a:cs typeface="DejaVu Sans"/>
              </a:rPr>
              <a:t>drinking </a:t>
            </a:r>
            <a:r>
              <a:rPr sz="3000" spc="-320" dirty="0">
                <a:latin typeface="DejaVu Sans"/>
                <a:cs typeface="DejaVu Sans"/>
              </a:rPr>
              <a:t>purposes) </a:t>
            </a:r>
            <a:r>
              <a:rPr sz="3000" spc="-270" dirty="0">
                <a:latin typeface="DejaVu Sans"/>
                <a:cs typeface="DejaVu Sans"/>
              </a:rPr>
              <a:t>until </a:t>
            </a:r>
            <a:r>
              <a:rPr sz="3000" spc="-180" dirty="0">
                <a:latin typeface="DejaVu Sans"/>
                <a:cs typeface="DejaVu Sans"/>
              </a:rPr>
              <a:t>it </a:t>
            </a:r>
            <a:r>
              <a:rPr sz="3000" spc="-455" dirty="0">
                <a:latin typeface="DejaVu Sans"/>
                <a:cs typeface="DejaVu Sans"/>
              </a:rPr>
              <a:t>has  </a:t>
            </a:r>
            <a:r>
              <a:rPr sz="3000" spc="-409" dirty="0">
                <a:latin typeface="DejaVu Sans"/>
                <a:cs typeface="DejaVu Sans"/>
              </a:rPr>
              <a:t>been </a:t>
            </a:r>
            <a:r>
              <a:rPr sz="3000" spc="-385" dirty="0">
                <a:latin typeface="DejaVu Sans"/>
                <a:cs typeface="DejaVu Sans"/>
              </a:rPr>
              <a:t>announced </a:t>
            </a:r>
            <a:r>
              <a:rPr sz="3000" spc="-330" dirty="0">
                <a:latin typeface="DejaVu Sans"/>
                <a:cs typeface="DejaVu Sans"/>
              </a:rPr>
              <a:t>that </a:t>
            </a:r>
            <a:r>
              <a:rPr sz="3000" spc="-180" dirty="0">
                <a:latin typeface="DejaVu Sans"/>
                <a:cs typeface="DejaVu Sans"/>
              </a:rPr>
              <a:t>it </a:t>
            </a:r>
            <a:r>
              <a:rPr sz="3000" spc="-295" dirty="0">
                <a:latin typeface="DejaVu Sans"/>
                <a:cs typeface="DejaVu Sans"/>
              </a:rPr>
              <a:t>is </a:t>
            </a:r>
            <a:r>
              <a:rPr sz="3000" spc="-425" dirty="0">
                <a:latin typeface="DejaVu Sans"/>
                <a:cs typeface="DejaVu Sans"/>
              </a:rPr>
              <a:t>safe </a:t>
            </a:r>
            <a:r>
              <a:rPr sz="3000" spc="-180" dirty="0">
                <a:latin typeface="DejaVu Sans"/>
                <a:cs typeface="DejaVu Sans"/>
              </a:rPr>
              <a:t>to </a:t>
            </a:r>
            <a:r>
              <a:rPr sz="3000" spc="-280" dirty="0">
                <a:latin typeface="DejaVu Sans"/>
                <a:cs typeface="DejaVu Sans"/>
              </a:rPr>
              <a:t>do so.The  </a:t>
            </a:r>
            <a:r>
              <a:rPr sz="3000" spc="-300" dirty="0">
                <a:latin typeface="DejaVu Sans"/>
                <a:cs typeface="DejaVu Sans"/>
              </a:rPr>
              <a:t>water </a:t>
            </a:r>
            <a:r>
              <a:rPr sz="3000" spc="-585" dirty="0">
                <a:latin typeface="DejaVu Sans"/>
                <a:cs typeface="DejaVu Sans"/>
              </a:rPr>
              <a:t>may </a:t>
            </a:r>
            <a:r>
              <a:rPr sz="3000" spc="-409" dirty="0">
                <a:latin typeface="DejaVu Sans"/>
                <a:cs typeface="DejaVu Sans"/>
              </a:rPr>
              <a:t>be </a:t>
            </a:r>
            <a:r>
              <a:rPr sz="3000" spc="-365" dirty="0">
                <a:latin typeface="DejaVu Sans"/>
                <a:cs typeface="DejaVu Sans"/>
              </a:rPr>
              <a:t>contaminated </a:t>
            </a:r>
            <a:r>
              <a:rPr sz="3000" spc="-445" dirty="0">
                <a:latin typeface="DejaVu Sans"/>
                <a:cs typeface="DejaVu Sans"/>
              </a:rPr>
              <a:t>and </a:t>
            </a:r>
            <a:r>
              <a:rPr sz="3000" spc="-285" dirty="0">
                <a:latin typeface="DejaVu Sans"/>
                <a:cs typeface="DejaVu Sans"/>
              </a:rPr>
              <a:t>result </a:t>
            </a:r>
            <a:r>
              <a:rPr sz="3000" spc="-295" dirty="0">
                <a:latin typeface="DejaVu Sans"/>
                <a:cs typeface="DejaVu Sans"/>
              </a:rPr>
              <a:t>in  </a:t>
            </a:r>
            <a:r>
              <a:rPr sz="3000" spc="-310" dirty="0">
                <a:latin typeface="DejaVu Sans"/>
                <a:cs typeface="DejaVu Sans"/>
              </a:rPr>
              <a:t>illness </a:t>
            </a:r>
            <a:r>
              <a:rPr sz="3000" spc="-114" dirty="0">
                <a:latin typeface="DejaVu Sans"/>
                <a:cs typeface="DejaVu Sans"/>
              </a:rPr>
              <a:t>or</a:t>
            </a:r>
            <a:r>
              <a:rPr sz="3000" spc="-175" dirty="0">
                <a:latin typeface="DejaVu Sans"/>
                <a:cs typeface="DejaVu Sans"/>
              </a:rPr>
              <a:t> </a:t>
            </a:r>
            <a:r>
              <a:rPr sz="3000" spc="-375" dirty="0">
                <a:latin typeface="DejaVu Sans"/>
                <a:cs typeface="DejaVu Sans"/>
              </a:rPr>
              <a:t>death.</a:t>
            </a:r>
            <a:endParaRPr sz="30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3890A6"/>
              </a:buClr>
              <a:buFont typeface="DejaVu Sans"/>
              <a:buChar char=""/>
            </a:pPr>
            <a:endParaRPr sz="3500">
              <a:latin typeface="DejaVu Sans"/>
              <a:cs typeface="DejaVu Sans"/>
            </a:endParaRPr>
          </a:p>
          <a:p>
            <a:pPr marL="295910" marR="5080" indent="-283845">
              <a:lnSpc>
                <a:spcPct val="80000"/>
              </a:lnSpc>
              <a:buClr>
                <a:srgbClr val="3890A6"/>
              </a:buClr>
              <a:buSzPct val="80000"/>
              <a:buChar char=""/>
              <a:tabLst>
                <a:tab pos="296545" algn="l"/>
              </a:tabLst>
            </a:pPr>
            <a:r>
              <a:rPr sz="3000" spc="-265" dirty="0">
                <a:latin typeface="DejaVu Sans"/>
                <a:cs typeface="DejaVu Sans"/>
              </a:rPr>
              <a:t>When </a:t>
            </a:r>
            <a:r>
              <a:rPr sz="3000" spc="-385" dirty="0">
                <a:latin typeface="DejaVu Sans"/>
                <a:cs typeface="DejaVu Sans"/>
              </a:rPr>
              <a:t>cleaning </a:t>
            </a:r>
            <a:r>
              <a:rPr sz="3000" spc="-405" dirty="0">
                <a:latin typeface="DejaVu Sans"/>
                <a:cs typeface="DejaVu Sans"/>
              </a:rPr>
              <a:t>up </a:t>
            </a:r>
            <a:r>
              <a:rPr sz="3000" spc="-330" dirty="0">
                <a:latin typeface="DejaVu Sans"/>
                <a:cs typeface="DejaVu Sans"/>
              </a:rPr>
              <a:t>the </a:t>
            </a:r>
            <a:r>
              <a:rPr sz="3000" spc="-400" dirty="0">
                <a:latin typeface="DejaVu Sans"/>
                <a:cs typeface="DejaVu Sans"/>
              </a:rPr>
              <a:t>home </a:t>
            </a:r>
            <a:r>
              <a:rPr sz="3000" spc="-300" dirty="0">
                <a:latin typeface="DejaVu Sans"/>
                <a:cs typeface="DejaVu Sans"/>
              </a:rPr>
              <a:t>after </a:t>
            </a:r>
            <a:r>
              <a:rPr sz="3000" spc="-560" dirty="0">
                <a:latin typeface="DejaVu Sans"/>
                <a:cs typeface="DejaVu Sans"/>
              </a:rPr>
              <a:t>a </a:t>
            </a:r>
            <a:r>
              <a:rPr sz="3000" spc="-245" dirty="0">
                <a:latin typeface="DejaVu Sans"/>
                <a:cs typeface="DejaVu Sans"/>
              </a:rPr>
              <a:t>flood </a:t>
            </a:r>
            <a:r>
              <a:rPr sz="3000" spc="-180" dirty="0">
                <a:latin typeface="DejaVu Sans"/>
                <a:cs typeface="DejaVu Sans"/>
              </a:rPr>
              <a:t>it </a:t>
            </a:r>
            <a:r>
              <a:rPr sz="3000" spc="-800" dirty="0">
                <a:latin typeface="DejaVu Sans"/>
                <a:cs typeface="DejaVu Sans"/>
              </a:rPr>
              <a:t>is  </a:t>
            </a:r>
            <a:r>
              <a:rPr sz="3000" spc="-400" dirty="0">
                <a:latin typeface="DejaVu Sans"/>
                <a:cs typeface="DejaVu Sans"/>
              </a:rPr>
              <a:t>advised </a:t>
            </a:r>
            <a:r>
              <a:rPr sz="3000" spc="-335" dirty="0">
                <a:latin typeface="DejaVu Sans"/>
                <a:cs typeface="DejaVu Sans"/>
              </a:rPr>
              <a:t>that </a:t>
            </a:r>
            <a:r>
              <a:rPr sz="3000" spc="-370" dirty="0">
                <a:latin typeface="DejaVu Sans"/>
                <a:cs typeface="DejaVu Sans"/>
              </a:rPr>
              <a:t>you </a:t>
            </a:r>
            <a:r>
              <a:rPr sz="3000" spc="-345" dirty="0">
                <a:latin typeface="DejaVu Sans"/>
                <a:cs typeface="DejaVu Sans"/>
              </a:rPr>
              <a:t>wear </a:t>
            </a:r>
            <a:r>
              <a:rPr sz="3000" spc="-285" dirty="0">
                <a:latin typeface="DejaVu Sans"/>
                <a:cs typeface="DejaVu Sans"/>
              </a:rPr>
              <a:t>rubber </a:t>
            </a:r>
            <a:r>
              <a:rPr sz="3000" spc="-395" dirty="0">
                <a:latin typeface="DejaVu Sans"/>
                <a:cs typeface="DejaVu Sans"/>
              </a:rPr>
              <a:t>gloves </a:t>
            </a:r>
            <a:r>
              <a:rPr sz="3000" spc="-445" dirty="0">
                <a:latin typeface="DejaVu Sans"/>
                <a:cs typeface="DejaVu Sans"/>
              </a:rPr>
              <a:t>and </a:t>
            </a:r>
            <a:r>
              <a:rPr sz="3000" spc="-560" dirty="0">
                <a:latin typeface="DejaVu Sans"/>
                <a:cs typeface="DejaVu Sans"/>
              </a:rPr>
              <a:t>boots  </a:t>
            </a:r>
            <a:r>
              <a:rPr sz="3000" spc="-180" dirty="0">
                <a:latin typeface="DejaVu Sans"/>
                <a:cs typeface="DejaVu Sans"/>
              </a:rPr>
              <a:t>to </a:t>
            </a:r>
            <a:r>
              <a:rPr sz="3000" spc="-260" dirty="0">
                <a:latin typeface="DejaVu Sans"/>
                <a:cs typeface="DejaVu Sans"/>
              </a:rPr>
              <a:t>protect</a:t>
            </a:r>
            <a:r>
              <a:rPr sz="3000" spc="330" dirty="0">
                <a:latin typeface="DejaVu Sans"/>
                <a:cs typeface="DejaVu Sans"/>
              </a:rPr>
              <a:t> </a:t>
            </a:r>
            <a:r>
              <a:rPr sz="3000" spc="-305" dirty="0">
                <a:latin typeface="DejaVu Sans"/>
                <a:cs typeface="DejaVu Sans"/>
              </a:rPr>
              <a:t>yourself.</a:t>
            </a:r>
            <a:endParaRPr sz="30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3890A6"/>
              </a:buClr>
              <a:buFont typeface="DejaVu Sans"/>
              <a:buChar char=""/>
            </a:pPr>
            <a:endParaRPr sz="3450">
              <a:latin typeface="DejaVu Sans"/>
              <a:cs typeface="DejaVu Sans"/>
            </a:endParaRPr>
          </a:p>
          <a:p>
            <a:pPr marL="295910" marR="179705" indent="-283845" algn="just">
              <a:lnSpc>
                <a:spcPts val="2880"/>
              </a:lnSpc>
              <a:buClr>
                <a:srgbClr val="3890A6"/>
              </a:buClr>
              <a:buSzPct val="80000"/>
              <a:buChar char=""/>
              <a:tabLst>
                <a:tab pos="296545" algn="l"/>
              </a:tabLst>
            </a:pPr>
            <a:r>
              <a:rPr sz="3000" spc="-225" dirty="0">
                <a:latin typeface="DejaVu Sans"/>
                <a:cs typeface="DejaVu Sans"/>
              </a:rPr>
              <a:t>If </a:t>
            </a:r>
            <a:r>
              <a:rPr sz="3000" spc="-315" dirty="0">
                <a:latin typeface="DejaVu Sans"/>
                <a:cs typeface="DejaVu Sans"/>
              </a:rPr>
              <a:t>possible, </a:t>
            </a:r>
            <a:r>
              <a:rPr sz="3000" spc="-395" dirty="0">
                <a:latin typeface="DejaVu Sans"/>
                <a:cs typeface="DejaVu Sans"/>
              </a:rPr>
              <a:t>safely </a:t>
            </a:r>
            <a:r>
              <a:rPr sz="3000" spc="-260" dirty="0">
                <a:latin typeface="DejaVu Sans"/>
                <a:cs typeface="DejaVu Sans"/>
              </a:rPr>
              <a:t>turn </a:t>
            </a:r>
            <a:r>
              <a:rPr sz="3000" spc="-265" dirty="0">
                <a:latin typeface="DejaVu Sans"/>
                <a:cs typeface="DejaVu Sans"/>
              </a:rPr>
              <a:t>off </a:t>
            </a:r>
            <a:r>
              <a:rPr sz="3000" spc="-330" dirty="0">
                <a:latin typeface="DejaVu Sans"/>
                <a:cs typeface="DejaVu Sans"/>
              </a:rPr>
              <a:t>the </a:t>
            </a:r>
            <a:r>
              <a:rPr sz="3000" spc="-285" dirty="0">
                <a:latin typeface="DejaVu Sans"/>
                <a:cs typeface="DejaVu Sans"/>
              </a:rPr>
              <a:t>power </a:t>
            </a:r>
            <a:r>
              <a:rPr sz="3000" spc="-484" dirty="0">
                <a:latin typeface="DejaVu Sans"/>
                <a:cs typeface="DejaVu Sans"/>
              </a:rPr>
              <a:t>as </a:t>
            </a:r>
            <a:r>
              <a:rPr sz="3000" spc="-280" dirty="0">
                <a:latin typeface="DejaVu Sans"/>
                <a:cs typeface="DejaVu Sans"/>
              </a:rPr>
              <a:t>well </a:t>
            </a:r>
            <a:r>
              <a:rPr sz="3000" spc="-1385" dirty="0">
                <a:latin typeface="DejaVu Sans"/>
                <a:cs typeface="DejaVu Sans"/>
              </a:rPr>
              <a:t>as </a:t>
            </a:r>
            <a:r>
              <a:rPr sz="3000" spc="-944" dirty="0">
                <a:latin typeface="DejaVu Sans"/>
                <a:cs typeface="DejaVu Sans"/>
              </a:rPr>
              <a:t> </a:t>
            </a:r>
            <a:r>
              <a:rPr sz="3000" spc="-409" dirty="0">
                <a:latin typeface="DejaVu Sans"/>
                <a:cs typeface="DejaVu Sans"/>
              </a:rPr>
              <a:t>be aware </a:t>
            </a:r>
            <a:r>
              <a:rPr sz="3000" spc="-330" dirty="0">
                <a:latin typeface="DejaVu Sans"/>
                <a:cs typeface="DejaVu Sans"/>
              </a:rPr>
              <a:t>that </a:t>
            </a:r>
            <a:r>
              <a:rPr sz="3000" spc="-415" dirty="0">
                <a:latin typeface="DejaVu Sans"/>
                <a:cs typeface="DejaVu Sans"/>
              </a:rPr>
              <a:t>animals </a:t>
            </a:r>
            <a:r>
              <a:rPr sz="3000" spc="-585" dirty="0">
                <a:latin typeface="DejaVu Sans"/>
                <a:cs typeface="DejaVu Sans"/>
              </a:rPr>
              <a:t>may </a:t>
            </a:r>
            <a:r>
              <a:rPr sz="3000" spc="-505" dirty="0">
                <a:latin typeface="DejaVu Sans"/>
                <a:cs typeface="DejaVu Sans"/>
              </a:rPr>
              <a:t>have </a:t>
            </a:r>
            <a:r>
              <a:rPr sz="3000" spc="-330" dirty="0">
                <a:latin typeface="DejaVu Sans"/>
                <a:cs typeface="DejaVu Sans"/>
              </a:rPr>
              <a:t>entered </a:t>
            </a:r>
            <a:r>
              <a:rPr sz="3000" spc="-459" dirty="0">
                <a:latin typeface="DejaVu Sans"/>
                <a:cs typeface="DejaVu Sans"/>
              </a:rPr>
              <a:t>your  </a:t>
            </a:r>
            <a:r>
              <a:rPr sz="3000" spc="-400" dirty="0">
                <a:latin typeface="DejaVu Sans"/>
                <a:cs typeface="DejaVu Sans"/>
              </a:rPr>
              <a:t>home </a:t>
            </a:r>
            <a:r>
              <a:rPr sz="3000" spc="-340" dirty="0">
                <a:latin typeface="DejaVu Sans"/>
                <a:cs typeface="DejaVu Sans"/>
              </a:rPr>
              <a:t>during </a:t>
            </a:r>
            <a:r>
              <a:rPr sz="3000" spc="-560" dirty="0">
                <a:latin typeface="DejaVu Sans"/>
                <a:cs typeface="DejaVu Sans"/>
              </a:rPr>
              <a:t>a</a:t>
            </a:r>
            <a:r>
              <a:rPr sz="3000" spc="-200" dirty="0">
                <a:latin typeface="DejaVu Sans"/>
                <a:cs typeface="DejaVu Sans"/>
              </a:rPr>
              <a:t> </a:t>
            </a:r>
            <a:r>
              <a:rPr sz="3000" spc="-254" dirty="0">
                <a:latin typeface="DejaVu Sans"/>
                <a:cs typeface="DejaVu Sans"/>
              </a:rPr>
              <a:t>flood.</a:t>
            </a:r>
            <a:endParaRPr sz="30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15183" y="89915"/>
            <a:ext cx="5273040" cy="1702435"/>
            <a:chOff x="2615183" y="89915"/>
            <a:chExt cx="5273040" cy="1702435"/>
          </a:xfrm>
        </p:grpSpPr>
        <p:sp>
          <p:nvSpPr>
            <p:cNvPr id="3" name="object 3"/>
            <p:cNvSpPr/>
            <p:nvPr/>
          </p:nvSpPr>
          <p:spPr>
            <a:xfrm>
              <a:off x="2615183" y="89915"/>
              <a:ext cx="5273040" cy="11079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88791" y="684275"/>
              <a:ext cx="3790188" cy="11079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28139" y="221107"/>
            <a:ext cx="7621270" cy="2918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91410" marR="1367155" indent="-673735">
              <a:lnSpc>
                <a:spcPct val="100000"/>
              </a:lnSpc>
              <a:spcBef>
                <a:spcPts val="100"/>
              </a:spcBef>
            </a:pPr>
            <a:r>
              <a:rPr sz="3900" spc="-390" dirty="0"/>
              <a:t>Weather </a:t>
            </a:r>
            <a:r>
              <a:rPr sz="3900" spc="-520" dirty="0"/>
              <a:t>Emergencies:  </a:t>
            </a:r>
            <a:r>
              <a:rPr sz="3900" spc="-390" dirty="0"/>
              <a:t>Thunderstorms</a:t>
            </a:r>
            <a:endParaRPr sz="3900"/>
          </a:p>
          <a:p>
            <a:pPr marL="295910" marR="5080" indent="-283845">
              <a:lnSpc>
                <a:spcPct val="80000"/>
              </a:lnSpc>
              <a:spcBef>
                <a:spcPts val="450"/>
              </a:spcBef>
              <a:tabLst>
                <a:tab pos="295910" algn="l"/>
              </a:tabLst>
            </a:pPr>
            <a:r>
              <a:rPr sz="2150" spc="-155" dirty="0">
                <a:solidFill>
                  <a:srgbClr val="3890A6"/>
                </a:solidFill>
              </a:rPr>
              <a:t>	</a:t>
            </a:r>
            <a:r>
              <a:rPr sz="2700" spc="-270" dirty="0">
                <a:solidFill>
                  <a:srgbClr val="000000"/>
                </a:solidFill>
              </a:rPr>
              <a:t>Thunderstorms </a:t>
            </a:r>
            <a:r>
              <a:rPr sz="2700" spc="-325" dirty="0">
                <a:solidFill>
                  <a:srgbClr val="000000"/>
                </a:solidFill>
              </a:rPr>
              <a:t>are </a:t>
            </a:r>
            <a:r>
              <a:rPr sz="2700" spc="-305" dirty="0">
                <a:solidFill>
                  <a:srgbClr val="000000"/>
                </a:solidFill>
              </a:rPr>
              <a:t>very </a:t>
            </a:r>
            <a:r>
              <a:rPr sz="2700" spc="-355" dirty="0">
                <a:solidFill>
                  <a:srgbClr val="000000"/>
                </a:solidFill>
              </a:rPr>
              <a:t>common </a:t>
            </a:r>
            <a:r>
              <a:rPr sz="2700" spc="-305" dirty="0">
                <a:solidFill>
                  <a:srgbClr val="000000"/>
                </a:solidFill>
              </a:rPr>
              <a:t>weather  </a:t>
            </a:r>
            <a:r>
              <a:rPr sz="2700" spc="-240" dirty="0">
                <a:solidFill>
                  <a:srgbClr val="000000"/>
                </a:solidFill>
              </a:rPr>
              <a:t>condition </a:t>
            </a:r>
            <a:r>
              <a:rPr sz="2700" spc="-300" dirty="0">
                <a:solidFill>
                  <a:srgbClr val="000000"/>
                </a:solidFill>
              </a:rPr>
              <a:t>that </a:t>
            </a:r>
            <a:r>
              <a:rPr sz="2700" spc="-330" dirty="0">
                <a:solidFill>
                  <a:srgbClr val="000000"/>
                </a:solidFill>
              </a:rPr>
              <a:t>you </a:t>
            </a:r>
            <a:r>
              <a:rPr sz="2700" spc="-190" dirty="0">
                <a:solidFill>
                  <a:srgbClr val="000000"/>
                </a:solidFill>
              </a:rPr>
              <a:t>will </a:t>
            </a:r>
            <a:r>
              <a:rPr sz="2700" spc="-275" dirty="0">
                <a:solidFill>
                  <a:srgbClr val="000000"/>
                </a:solidFill>
              </a:rPr>
              <a:t>encounter </a:t>
            </a:r>
            <a:r>
              <a:rPr sz="2700" spc="-405" dirty="0">
                <a:solidFill>
                  <a:srgbClr val="000000"/>
                </a:solidFill>
              </a:rPr>
              <a:t>and </a:t>
            </a:r>
            <a:r>
              <a:rPr sz="2700" spc="-310" dirty="0">
                <a:solidFill>
                  <a:srgbClr val="000000"/>
                </a:solidFill>
              </a:rPr>
              <a:t>creates </a:t>
            </a:r>
            <a:r>
              <a:rPr sz="2700" spc="-505" dirty="0">
                <a:solidFill>
                  <a:srgbClr val="000000"/>
                </a:solidFill>
              </a:rPr>
              <a:t>a  </a:t>
            </a:r>
            <a:r>
              <a:rPr sz="2700" spc="-345" dirty="0">
                <a:solidFill>
                  <a:srgbClr val="000000"/>
                </a:solidFill>
              </a:rPr>
              <a:t>number </a:t>
            </a:r>
            <a:r>
              <a:rPr sz="2700" spc="-229" dirty="0">
                <a:solidFill>
                  <a:srgbClr val="000000"/>
                </a:solidFill>
              </a:rPr>
              <a:t>of </a:t>
            </a:r>
            <a:r>
              <a:rPr sz="2700" spc="-355" dirty="0">
                <a:solidFill>
                  <a:srgbClr val="000000"/>
                </a:solidFill>
              </a:rPr>
              <a:t>safety </a:t>
            </a:r>
            <a:r>
              <a:rPr sz="2700" spc="-285" dirty="0">
                <a:solidFill>
                  <a:srgbClr val="000000"/>
                </a:solidFill>
              </a:rPr>
              <a:t>concerns </a:t>
            </a:r>
            <a:r>
              <a:rPr sz="2700" spc="-365" dirty="0">
                <a:solidFill>
                  <a:srgbClr val="000000"/>
                </a:solidFill>
              </a:rPr>
              <a:t>ranging </a:t>
            </a:r>
            <a:r>
              <a:rPr sz="2700" spc="-280" dirty="0">
                <a:solidFill>
                  <a:srgbClr val="000000"/>
                </a:solidFill>
              </a:rPr>
              <a:t>from </a:t>
            </a:r>
            <a:r>
              <a:rPr sz="2700" spc="-315" dirty="0">
                <a:solidFill>
                  <a:srgbClr val="000000"/>
                </a:solidFill>
              </a:rPr>
              <a:t>building  </a:t>
            </a:r>
            <a:r>
              <a:rPr sz="2700" spc="-440" dirty="0">
                <a:solidFill>
                  <a:srgbClr val="000000"/>
                </a:solidFill>
              </a:rPr>
              <a:t>damage, </a:t>
            </a:r>
            <a:r>
              <a:rPr sz="2700" spc="-245" dirty="0">
                <a:solidFill>
                  <a:srgbClr val="000000"/>
                </a:solidFill>
              </a:rPr>
              <a:t>electrocution, </a:t>
            </a:r>
            <a:r>
              <a:rPr sz="2700" spc="-260" dirty="0">
                <a:solidFill>
                  <a:srgbClr val="000000"/>
                </a:solidFill>
              </a:rPr>
              <a:t>power </a:t>
            </a:r>
            <a:r>
              <a:rPr sz="2700" spc="-345" dirty="0">
                <a:solidFill>
                  <a:srgbClr val="000000"/>
                </a:solidFill>
              </a:rPr>
              <a:t>outages, </a:t>
            </a:r>
            <a:r>
              <a:rPr sz="2700" spc="-260" dirty="0">
                <a:solidFill>
                  <a:srgbClr val="000000"/>
                </a:solidFill>
              </a:rPr>
              <a:t>fires, </a:t>
            </a:r>
            <a:r>
              <a:rPr sz="2700" spc="-405" dirty="0">
                <a:solidFill>
                  <a:srgbClr val="000000"/>
                </a:solidFill>
              </a:rPr>
              <a:t>and </a:t>
            </a:r>
            <a:r>
              <a:rPr sz="2700" spc="-670" dirty="0">
                <a:solidFill>
                  <a:srgbClr val="000000"/>
                </a:solidFill>
              </a:rPr>
              <a:t>even  </a:t>
            </a:r>
            <a:r>
              <a:rPr sz="2700" spc="-275" dirty="0">
                <a:solidFill>
                  <a:srgbClr val="000000"/>
                </a:solidFill>
              </a:rPr>
              <a:t>flooding.</a:t>
            </a:r>
            <a:endParaRPr sz="2700"/>
          </a:p>
        </p:txBody>
      </p:sp>
      <p:sp>
        <p:nvSpPr>
          <p:cNvPr id="6" name="object 6"/>
          <p:cNvSpPr txBox="1"/>
          <p:nvPr/>
        </p:nvSpPr>
        <p:spPr>
          <a:xfrm>
            <a:off x="1228139" y="3513201"/>
            <a:ext cx="7597775" cy="256540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295910" marR="286385" indent="-283845">
              <a:lnSpc>
                <a:spcPct val="80000"/>
              </a:lnSpc>
              <a:spcBef>
                <a:spcPts val="745"/>
              </a:spcBef>
              <a:buClr>
                <a:srgbClr val="3890A6"/>
              </a:buClr>
              <a:buSzPct val="79629"/>
              <a:buChar char=""/>
              <a:tabLst>
                <a:tab pos="295910" algn="l"/>
                <a:tab pos="296545" algn="l"/>
              </a:tabLst>
            </a:pPr>
            <a:r>
              <a:rPr sz="2700" spc="-145" dirty="0">
                <a:latin typeface="DejaVu Sans"/>
                <a:cs typeface="DejaVu Sans"/>
              </a:rPr>
              <a:t>It </a:t>
            </a:r>
            <a:r>
              <a:rPr sz="2700" spc="-270" dirty="0">
                <a:latin typeface="DejaVu Sans"/>
                <a:cs typeface="DejaVu Sans"/>
              </a:rPr>
              <a:t>is </a:t>
            </a:r>
            <a:r>
              <a:rPr sz="2700" spc="-355" dirty="0">
                <a:latin typeface="DejaVu Sans"/>
                <a:cs typeface="DejaVu Sans"/>
              </a:rPr>
              <a:t>advised </a:t>
            </a:r>
            <a:r>
              <a:rPr sz="2700" spc="-300" dirty="0">
                <a:latin typeface="DejaVu Sans"/>
                <a:cs typeface="DejaVu Sans"/>
              </a:rPr>
              <a:t>that </a:t>
            </a:r>
            <a:r>
              <a:rPr sz="2700" spc="-445" dirty="0">
                <a:latin typeface="DejaVu Sans"/>
                <a:cs typeface="DejaVu Sans"/>
              </a:rPr>
              <a:t>any </a:t>
            </a:r>
            <a:r>
              <a:rPr sz="2700" spc="-200" dirty="0">
                <a:latin typeface="DejaVu Sans"/>
                <a:cs typeface="DejaVu Sans"/>
              </a:rPr>
              <a:t>outdoor </a:t>
            </a:r>
            <a:r>
              <a:rPr sz="2700" spc="-275" dirty="0">
                <a:latin typeface="DejaVu Sans"/>
                <a:cs typeface="DejaVu Sans"/>
              </a:rPr>
              <a:t>activities </a:t>
            </a:r>
            <a:r>
              <a:rPr sz="2700" spc="-370" dirty="0">
                <a:latin typeface="DejaVu Sans"/>
                <a:cs typeface="DejaVu Sans"/>
              </a:rPr>
              <a:t>be </a:t>
            </a:r>
            <a:r>
              <a:rPr sz="2700" spc="-515" dirty="0">
                <a:latin typeface="DejaVu Sans"/>
                <a:cs typeface="DejaVu Sans"/>
              </a:rPr>
              <a:t>stopped  </a:t>
            </a:r>
            <a:r>
              <a:rPr sz="2700" spc="-400" dirty="0">
                <a:latin typeface="DejaVu Sans"/>
                <a:cs typeface="DejaVu Sans"/>
              </a:rPr>
              <a:t>and </a:t>
            </a:r>
            <a:r>
              <a:rPr sz="2700" spc="-260" dirty="0">
                <a:latin typeface="DejaVu Sans"/>
                <a:cs typeface="DejaVu Sans"/>
              </a:rPr>
              <a:t>shelter </a:t>
            </a:r>
            <a:r>
              <a:rPr sz="2700" spc="-365" dirty="0">
                <a:latin typeface="DejaVu Sans"/>
                <a:cs typeface="DejaVu Sans"/>
              </a:rPr>
              <a:t>be </a:t>
            </a:r>
            <a:r>
              <a:rPr sz="2700" spc="-350" dirty="0">
                <a:latin typeface="DejaVu Sans"/>
                <a:cs typeface="DejaVu Sans"/>
              </a:rPr>
              <a:t>taken </a:t>
            </a:r>
            <a:r>
              <a:rPr sz="2700" spc="-265" dirty="0">
                <a:latin typeface="DejaVu Sans"/>
                <a:cs typeface="DejaVu Sans"/>
              </a:rPr>
              <a:t>in </a:t>
            </a:r>
            <a:r>
              <a:rPr sz="2700" spc="-505" dirty="0">
                <a:latin typeface="DejaVu Sans"/>
                <a:cs typeface="DejaVu Sans"/>
              </a:rPr>
              <a:t>a </a:t>
            </a:r>
            <a:r>
              <a:rPr sz="2700" spc="-290" dirty="0">
                <a:latin typeface="DejaVu Sans"/>
                <a:cs typeface="DejaVu Sans"/>
              </a:rPr>
              <a:t>sturdy </a:t>
            </a:r>
            <a:r>
              <a:rPr sz="2700" spc="-310" dirty="0">
                <a:latin typeface="DejaVu Sans"/>
                <a:cs typeface="DejaVu Sans"/>
              </a:rPr>
              <a:t>building </a:t>
            </a:r>
            <a:r>
              <a:rPr sz="2700" spc="-105" dirty="0">
                <a:latin typeface="DejaVu Sans"/>
                <a:cs typeface="DejaVu Sans"/>
              </a:rPr>
              <a:t>or  </a:t>
            </a:r>
            <a:r>
              <a:rPr sz="2700" spc="-295" dirty="0">
                <a:latin typeface="DejaVu Sans"/>
                <a:cs typeface="DejaVu Sans"/>
              </a:rPr>
              <a:t>automobile </a:t>
            </a:r>
            <a:r>
              <a:rPr sz="2700" spc="-305" dirty="0">
                <a:latin typeface="DejaVu Sans"/>
                <a:cs typeface="DejaVu Sans"/>
              </a:rPr>
              <a:t>during </a:t>
            </a:r>
            <a:r>
              <a:rPr sz="2700" spc="-445" dirty="0">
                <a:latin typeface="DejaVu Sans"/>
                <a:cs typeface="DejaVu Sans"/>
              </a:rPr>
              <a:t>any</a:t>
            </a:r>
            <a:r>
              <a:rPr sz="2700" spc="-330" dirty="0">
                <a:latin typeface="DejaVu Sans"/>
                <a:cs typeface="DejaVu Sans"/>
              </a:rPr>
              <a:t> </a:t>
            </a:r>
            <a:r>
              <a:rPr sz="2700" spc="-275" dirty="0">
                <a:latin typeface="DejaVu Sans"/>
                <a:cs typeface="DejaVu Sans"/>
              </a:rPr>
              <a:t>thunderstorm.</a:t>
            </a:r>
            <a:endParaRPr sz="2700" dirty="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3890A6"/>
              </a:buClr>
              <a:buFont typeface="DejaVu Sans"/>
              <a:buChar char=""/>
            </a:pPr>
            <a:endParaRPr sz="3250" dirty="0">
              <a:latin typeface="DejaVu Sans"/>
              <a:cs typeface="DejaVu Sans"/>
            </a:endParaRPr>
          </a:p>
          <a:p>
            <a:pPr marL="295910" marR="5080" indent="-283845">
              <a:lnSpc>
                <a:spcPct val="80000"/>
              </a:lnSpc>
              <a:buClr>
                <a:srgbClr val="3890A6"/>
              </a:buClr>
              <a:buSzPct val="79629"/>
              <a:buChar char=""/>
              <a:tabLst>
                <a:tab pos="295910" algn="l"/>
                <a:tab pos="296545" algn="l"/>
              </a:tabLst>
            </a:pPr>
            <a:r>
              <a:rPr sz="2700" spc="-140" dirty="0">
                <a:latin typeface="DejaVu Sans"/>
                <a:cs typeface="DejaVu Sans"/>
              </a:rPr>
              <a:t>It </a:t>
            </a:r>
            <a:r>
              <a:rPr sz="2700" spc="-265" dirty="0">
                <a:latin typeface="DejaVu Sans"/>
                <a:cs typeface="DejaVu Sans"/>
              </a:rPr>
              <a:t>is </a:t>
            </a:r>
            <a:r>
              <a:rPr sz="2700" spc="-360" dirty="0">
                <a:latin typeface="DejaVu Sans"/>
                <a:cs typeface="DejaVu Sans"/>
              </a:rPr>
              <a:t>advised </a:t>
            </a:r>
            <a:r>
              <a:rPr sz="2700" spc="-295" dirty="0">
                <a:latin typeface="DejaVu Sans"/>
                <a:cs typeface="DejaVu Sans"/>
              </a:rPr>
              <a:t>that </a:t>
            </a:r>
            <a:r>
              <a:rPr sz="2700" spc="-300" dirty="0">
                <a:latin typeface="DejaVu Sans"/>
                <a:cs typeface="DejaVu Sans"/>
              </a:rPr>
              <a:t>the </a:t>
            </a:r>
            <a:r>
              <a:rPr sz="2700" spc="-240" dirty="0">
                <a:latin typeface="DejaVu Sans"/>
                <a:cs typeface="DejaVu Sans"/>
              </a:rPr>
              <a:t>utilization </a:t>
            </a:r>
            <a:r>
              <a:rPr sz="2700" spc="-220" dirty="0">
                <a:latin typeface="DejaVu Sans"/>
                <a:cs typeface="DejaVu Sans"/>
              </a:rPr>
              <a:t>of </a:t>
            </a:r>
            <a:r>
              <a:rPr sz="2700" spc="-275" dirty="0">
                <a:latin typeface="DejaVu Sans"/>
                <a:cs typeface="DejaVu Sans"/>
              </a:rPr>
              <a:t>water </a:t>
            </a:r>
            <a:r>
              <a:rPr sz="2700" spc="-170" dirty="0">
                <a:latin typeface="DejaVu Sans"/>
                <a:cs typeface="DejaVu Sans"/>
              </a:rPr>
              <a:t>for </a:t>
            </a:r>
            <a:r>
              <a:rPr sz="2700" spc="-455" dirty="0">
                <a:latin typeface="DejaVu Sans"/>
                <a:cs typeface="DejaVu Sans"/>
              </a:rPr>
              <a:t>hygiene  </a:t>
            </a:r>
            <a:r>
              <a:rPr sz="2700" spc="-300" dirty="0">
                <a:latin typeface="DejaVu Sans"/>
                <a:cs typeface="DejaVu Sans"/>
              </a:rPr>
              <a:t>purposes </a:t>
            </a:r>
            <a:r>
              <a:rPr sz="2700" spc="-370" dirty="0">
                <a:latin typeface="DejaVu Sans"/>
                <a:cs typeface="DejaVu Sans"/>
              </a:rPr>
              <a:t>be </a:t>
            </a:r>
            <a:r>
              <a:rPr sz="2700" spc="-280" dirty="0">
                <a:latin typeface="DejaVu Sans"/>
                <a:cs typeface="DejaVu Sans"/>
              </a:rPr>
              <a:t>limited </a:t>
            </a:r>
            <a:r>
              <a:rPr sz="2700" spc="-305" dirty="0">
                <a:latin typeface="DejaVu Sans"/>
                <a:cs typeface="DejaVu Sans"/>
              </a:rPr>
              <a:t>during </a:t>
            </a:r>
            <a:r>
              <a:rPr sz="2700" spc="-280" dirty="0">
                <a:latin typeface="DejaVu Sans"/>
                <a:cs typeface="DejaVu Sans"/>
              </a:rPr>
              <a:t>thunderstorms </a:t>
            </a:r>
            <a:r>
              <a:rPr sz="2700" spc="-440" dirty="0">
                <a:latin typeface="DejaVu Sans"/>
                <a:cs typeface="DejaVu Sans"/>
              </a:rPr>
              <a:t>as </a:t>
            </a:r>
            <a:r>
              <a:rPr sz="2700" spc="-505" dirty="0">
                <a:latin typeface="DejaVu Sans"/>
                <a:cs typeface="DejaVu Sans"/>
              </a:rPr>
              <a:t>a  </a:t>
            </a:r>
            <a:r>
              <a:rPr sz="2700" spc="-254" dirty="0">
                <a:latin typeface="DejaVu Sans"/>
                <a:cs typeface="DejaVu Sans"/>
              </a:rPr>
              <a:t>result </a:t>
            </a:r>
            <a:r>
              <a:rPr sz="2700" spc="-220" dirty="0">
                <a:latin typeface="DejaVu Sans"/>
                <a:cs typeface="DejaVu Sans"/>
              </a:rPr>
              <a:t>of </a:t>
            </a:r>
            <a:r>
              <a:rPr sz="2700" spc="-254" dirty="0">
                <a:latin typeface="DejaVu Sans"/>
                <a:cs typeface="DejaVu Sans"/>
              </a:rPr>
              <a:t>electrical </a:t>
            </a:r>
            <a:r>
              <a:rPr sz="2700" spc="-295" dirty="0">
                <a:latin typeface="DejaVu Sans"/>
                <a:cs typeface="DejaVu Sans"/>
              </a:rPr>
              <a:t>shock </a:t>
            </a:r>
            <a:r>
              <a:rPr sz="2700" spc="-300" dirty="0">
                <a:latin typeface="DejaVu Sans"/>
                <a:cs typeface="DejaVu Sans"/>
              </a:rPr>
              <a:t>possibly </a:t>
            </a:r>
            <a:r>
              <a:rPr sz="2700" spc="-365" dirty="0">
                <a:latin typeface="DejaVu Sans"/>
                <a:cs typeface="DejaVu Sans"/>
              </a:rPr>
              <a:t>being</a:t>
            </a:r>
            <a:r>
              <a:rPr sz="2700" spc="-555" dirty="0">
                <a:latin typeface="DejaVu Sans"/>
                <a:cs typeface="DejaVu Sans"/>
              </a:rPr>
              <a:t> </a:t>
            </a:r>
            <a:r>
              <a:rPr sz="2700" spc="-395" dirty="0">
                <a:latin typeface="DejaVu Sans"/>
                <a:cs typeface="DejaVu Sans"/>
              </a:rPr>
              <a:t>experienced.</a:t>
            </a:r>
            <a:endParaRPr sz="2700" dirty="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15183" y="89915"/>
            <a:ext cx="5273040" cy="1702435"/>
            <a:chOff x="2615183" y="89915"/>
            <a:chExt cx="5273040" cy="1702435"/>
          </a:xfrm>
        </p:grpSpPr>
        <p:sp>
          <p:nvSpPr>
            <p:cNvPr id="3" name="object 3"/>
            <p:cNvSpPr/>
            <p:nvPr/>
          </p:nvSpPr>
          <p:spPr>
            <a:xfrm>
              <a:off x="2615183" y="89915"/>
              <a:ext cx="5273040" cy="11079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88791" y="684275"/>
              <a:ext cx="3790188" cy="11079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04289" y="221107"/>
            <a:ext cx="7439659" cy="2492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15845" marR="1261745" indent="-673735">
              <a:lnSpc>
                <a:spcPct val="100000"/>
              </a:lnSpc>
              <a:spcBef>
                <a:spcPts val="100"/>
              </a:spcBef>
            </a:pPr>
            <a:r>
              <a:rPr sz="3900" spc="-390" dirty="0"/>
              <a:t>Weather </a:t>
            </a:r>
            <a:r>
              <a:rPr sz="3900" spc="-520" dirty="0"/>
              <a:t>Emergencies:  </a:t>
            </a:r>
            <a:r>
              <a:rPr sz="3900" spc="-390" dirty="0"/>
              <a:t>Thunderstorms</a:t>
            </a:r>
            <a:endParaRPr sz="3900"/>
          </a:p>
          <a:p>
            <a:pPr marL="295910" marR="5080" indent="-283845" algn="just">
              <a:lnSpc>
                <a:spcPct val="80000"/>
              </a:lnSpc>
              <a:spcBef>
                <a:spcPts val="459"/>
              </a:spcBef>
            </a:pPr>
            <a:r>
              <a:rPr sz="2000" spc="-150" dirty="0">
                <a:solidFill>
                  <a:srgbClr val="3890A6"/>
                </a:solidFill>
              </a:rPr>
              <a:t> </a:t>
            </a:r>
            <a:r>
              <a:rPr sz="2500" spc="-285" dirty="0">
                <a:solidFill>
                  <a:srgbClr val="000000"/>
                </a:solidFill>
              </a:rPr>
              <a:t>You </a:t>
            </a:r>
            <a:r>
              <a:rPr sz="2500" spc="-275" dirty="0">
                <a:solidFill>
                  <a:srgbClr val="000000"/>
                </a:solidFill>
              </a:rPr>
              <a:t>should </a:t>
            </a:r>
            <a:r>
              <a:rPr sz="2500" spc="-340" dirty="0">
                <a:solidFill>
                  <a:srgbClr val="000000"/>
                </a:solidFill>
              </a:rPr>
              <a:t>unplug </a:t>
            </a:r>
            <a:r>
              <a:rPr sz="2500" spc="-254" dirty="0">
                <a:solidFill>
                  <a:srgbClr val="000000"/>
                </a:solidFill>
              </a:rPr>
              <a:t>all </a:t>
            </a:r>
            <a:r>
              <a:rPr sz="2500" spc="-240" dirty="0">
                <a:solidFill>
                  <a:srgbClr val="000000"/>
                </a:solidFill>
              </a:rPr>
              <a:t>electrical </a:t>
            </a:r>
            <a:r>
              <a:rPr sz="2500" spc="-315" dirty="0">
                <a:solidFill>
                  <a:srgbClr val="000000"/>
                </a:solidFill>
              </a:rPr>
              <a:t>devices </a:t>
            </a:r>
            <a:r>
              <a:rPr sz="2500" spc="-275" dirty="0">
                <a:solidFill>
                  <a:srgbClr val="000000"/>
                </a:solidFill>
              </a:rPr>
              <a:t>that </a:t>
            </a:r>
            <a:r>
              <a:rPr sz="2500" spc="-305" dirty="0">
                <a:solidFill>
                  <a:srgbClr val="000000"/>
                </a:solidFill>
              </a:rPr>
              <a:t>are </a:t>
            </a:r>
            <a:r>
              <a:rPr sz="2500" spc="-660" dirty="0">
                <a:solidFill>
                  <a:srgbClr val="000000"/>
                </a:solidFill>
              </a:rPr>
              <a:t>plugged  </a:t>
            </a:r>
            <a:r>
              <a:rPr sz="2500" spc="-204" dirty="0">
                <a:solidFill>
                  <a:srgbClr val="000000"/>
                </a:solidFill>
              </a:rPr>
              <a:t>into </a:t>
            </a:r>
            <a:r>
              <a:rPr sz="2500" spc="-405" dirty="0">
                <a:solidFill>
                  <a:srgbClr val="000000"/>
                </a:solidFill>
              </a:rPr>
              <a:t>an </a:t>
            </a:r>
            <a:r>
              <a:rPr sz="2500" spc="-240" dirty="0">
                <a:solidFill>
                  <a:srgbClr val="000000"/>
                </a:solidFill>
              </a:rPr>
              <a:t>electrical </a:t>
            </a:r>
            <a:r>
              <a:rPr sz="2500" spc="-220" dirty="0">
                <a:solidFill>
                  <a:srgbClr val="000000"/>
                </a:solidFill>
              </a:rPr>
              <a:t>outlet. </a:t>
            </a:r>
            <a:r>
              <a:rPr sz="2500" spc="-195" dirty="0">
                <a:solidFill>
                  <a:srgbClr val="000000"/>
                </a:solidFill>
              </a:rPr>
              <a:t>An </a:t>
            </a:r>
            <a:r>
              <a:rPr sz="2500" spc="-240" dirty="0">
                <a:solidFill>
                  <a:srgbClr val="000000"/>
                </a:solidFill>
              </a:rPr>
              <a:t>electrical </a:t>
            </a:r>
            <a:r>
              <a:rPr sz="2500" spc="-320" dirty="0">
                <a:solidFill>
                  <a:srgbClr val="000000"/>
                </a:solidFill>
              </a:rPr>
              <a:t>surge </a:t>
            </a:r>
            <a:r>
              <a:rPr sz="2500" spc="-250" dirty="0">
                <a:solidFill>
                  <a:srgbClr val="000000"/>
                </a:solidFill>
              </a:rPr>
              <a:t>could </a:t>
            </a:r>
            <a:r>
              <a:rPr sz="2500" spc="-455" dirty="0">
                <a:solidFill>
                  <a:srgbClr val="000000"/>
                </a:solidFill>
              </a:rPr>
              <a:t>occur  </a:t>
            </a:r>
            <a:r>
              <a:rPr sz="2500" spc="-375" dirty="0">
                <a:solidFill>
                  <a:srgbClr val="000000"/>
                </a:solidFill>
              </a:rPr>
              <a:t>and </a:t>
            </a:r>
            <a:r>
              <a:rPr sz="2500" spc="-310" dirty="0">
                <a:solidFill>
                  <a:srgbClr val="000000"/>
                </a:solidFill>
              </a:rPr>
              <a:t>at </a:t>
            </a:r>
            <a:r>
              <a:rPr sz="2500" spc="-365" dirty="0">
                <a:solidFill>
                  <a:srgbClr val="000000"/>
                </a:solidFill>
              </a:rPr>
              <a:t>minimum </a:t>
            </a:r>
            <a:r>
              <a:rPr sz="2500" spc="-440" dirty="0">
                <a:solidFill>
                  <a:srgbClr val="000000"/>
                </a:solidFill>
              </a:rPr>
              <a:t>damage </a:t>
            </a:r>
            <a:r>
              <a:rPr sz="2500" spc="-315" dirty="0">
                <a:solidFill>
                  <a:srgbClr val="000000"/>
                </a:solidFill>
              </a:rPr>
              <a:t>devices </a:t>
            </a:r>
            <a:r>
              <a:rPr sz="2500" spc="-204" dirty="0">
                <a:solidFill>
                  <a:srgbClr val="000000"/>
                </a:solidFill>
              </a:rPr>
              <a:t>if </a:t>
            </a:r>
            <a:r>
              <a:rPr sz="2500" spc="-215" dirty="0">
                <a:solidFill>
                  <a:srgbClr val="000000"/>
                </a:solidFill>
              </a:rPr>
              <a:t>not </a:t>
            </a:r>
            <a:r>
              <a:rPr sz="2500" spc="-355" dirty="0">
                <a:solidFill>
                  <a:srgbClr val="000000"/>
                </a:solidFill>
              </a:rPr>
              <a:t>cause </a:t>
            </a:r>
            <a:r>
              <a:rPr sz="2500" spc="-235" dirty="0">
                <a:solidFill>
                  <a:srgbClr val="000000"/>
                </a:solidFill>
              </a:rPr>
              <a:t>injuries </a:t>
            </a:r>
            <a:r>
              <a:rPr sz="2500" spc="-735" dirty="0">
                <a:solidFill>
                  <a:srgbClr val="000000"/>
                </a:solidFill>
              </a:rPr>
              <a:t>to  </a:t>
            </a:r>
            <a:r>
              <a:rPr sz="2500" spc="-280" dirty="0">
                <a:solidFill>
                  <a:srgbClr val="000000"/>
                </a:solidFill>
              </a:rPr>
              <a:t>individuals.</a:t>
            </a:r>
            <a:endParaRPr sz="2500"/>
          </a:p>
        </p:txBody>
      </p:sp>
      <p:sp>
        <p:nvSpPr>
          <p:cNvPr id="6" name="object 6"/>
          <p:cNvSpPr txBox="1"/>
          <p:nvPr/>
        </p:nvSpPr>
        <p:spPr>
          <a:xfrm>
            <a:off x="1304289" y="3069717"/>
            <a:ext cx="7289800" cy="345503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295910" marR="5080" indent="-283845">
              <a:lnSpc>
                <a:spcPct val="80000"/>
              </a:lnSpc>
              <a:spcBef>
                <a:spcPts val="695"/>
              </a:spcBef>
              <a:buClr>
                <a:srgbClr val="3890A6"/>
              </a:buClr>
              <a:buSzPct val="80000"/>
              <a:buChar char=""/>
              <a:tabLst>
                <a:tab pos="295910" algn="l"/>
                <a:tab pos="296545" algn="l"/>
              </a:tabLst>
            </a:pPr>
            <a:r>
              <a:rPr sz="2500" spc="-285" dirty="0">
                <a:latin typeface="DejaVu Sans"/>
                <a:cs typeface="DejaVu Sans"/>
              </a:rPr>
              <a:t>You </a:t>
            </a:r>
            <a:r>
              <a:rPr sz="2500" spc="-275" dirty="0">
                <a:latin typeface="DejaVu Sans"/>
                <a:cs typeface="DejaVu Sans"/>
              </a:rPr>
              <a:t>should </a:t>
            </a:r>
            <a:r>
              <a:rPr sz="2500" spc="-280" dirty="0">
                <a:latin typeface="DejaVu Sans"/>
                <a:cs typeface="DejaVu Sans"/>
              </a:rPr>
              <a:t>also </a:t>
            </a:r>
            <a:r>
              <a:rPr sz="2500" b="1" spc="-5" dirty="0">
                <a:latin typeface="DejaVu Sans"/>
                <a:cs typeface="DejaVu Sans"/>
              </a:rPr>
              <a:t>NOT </a:t>
            </a:r>
            <a:r>
              <a:rPr sz="2500" spc="-225" dirty="0">
                <a:latin typeface="DejaVu Sans"/>
                <a:cs typeface="DejaVu Sans"/>
              </a:rPr>
              <a:t>utilize </a:t>
            </a:r>
            <a:r>
              <a:rPr sz="2500" spc="-415" dirty="0">
                <a:latin typeface="DejaVu Sans"/>
                <a:cs typeface="DejaVu Sans"/>
              </a:rPr>
              <a:t>any </a:t>
            </a:r>
            <a:r>
              <a:rPr sz="2500" spc="-280" dirty="0">
                <a:latin typeface="DejaVu Sans"/>
                <a:cs typeface="DejaVu Sans"/>
              </a:rPr>
              <a:t>landline </a:t>
            </a:r>
            <a:r>
              <a:rPr sz="2500" spc="-310" dirty="0">
                <a:latin typeface="DejaVu Sans"/>
                <a:cs typeface="DejaVu Sans"/>
              </a:rPr>
              <a:t>phones </a:t>
            </a:r>
            <a:r>
              <a:rPr sz="2500" spc="-160" dirty="0">
                <a:latin typeface="DejaVu Sans"/>
                <a:cs typeface="DejaVu Sans"/>
              </a:rPr>
              <a:t>for </a:t>
            </a:r>
            <a:r>
              <a:rPr sz="2500" spc="-1220" dirty="0">
                <a:latin typeface="DejaVu Sans"/>
                <a:cs typeface="DejaVu Sans"/>
              </a:rPr>
              <a:t>a </a:t>
            </a:r>
            <a:r>
              <a:rPr sz="2500" spc="-75" dirty="0">
                <a:latin typeface="DejaVu Sans"/>
                <a:cs typeface="DejaVu Sans"/>
              </a:rPr>
              <a:t> </a:t>
            </a:r>
            <a:r>
              <a:rPr sz="2500" spc="-260" dirty="0">
                <a:latin typeface="DejaVu Sans"/>
                <a:cs typeface="DejaVu Sans"/>
              </a:rPr>
              <a:t>similar</a:t>
            </a:r>
            <a:r>
              <a:rPr sz="2500" spc="65" dirty="0">
                <a:latin typeface="DejaVu Sans"/>
                <a:cs typeface="DejaVu Sans"/>
              </a:rPr>
              <a:t> </a:t>
            </a:r>
            <a:r>
              <a:rPr sz="2500" spc="-290" dirty="0">
                <a:latin typeface="DejaVu Sans"/>
                <a:cs typeface="DejaVu Sans"/>
              </a:rPr>
              <a:t>reasons.</a:t>
            </a:r>
            <a:endParaRPr sz="25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3890A6"/>
              </a:buClr>
              <a:buFont typeface="DejaVu Sans"/>
              <a:buChar char=""/>
            </a:pPr>
            <a:endParaRPr sz="3050">
              <a:latin typeface="DejaVu Sans"/>
              <a:cs typeface="DejaVu Sans"/>
            </a:endParaRPr>
          </a:p>
          <a:p>
            <a:pPr marL="295910" marR="339725" indent="-283845">
              <a:lnSpc>
                <a:spcPts val="2400"/>
              </a:lnSpc>
              <a:buClr>
                <a:srgbClr val="3890A6"/>
              </a:buClr>
              <a:buSzPct val="80000"/>
              <a:buChar char=""/>
              <a:tabLst>
                <a:tab pos="295910" algn="l"/>
                <a:tab pos="296545" algn="l"/>
              </a:tabLst>
            </a:pPr>
            <a:r>
              <a:rPr sz="2500" spc="-235" dirty="0">
                <a:latin typeface="DejaVu Sans"/>
                <a:cs typeface="DejaVu Sans"/>
              </a:rPr>
              <a:t>Avoid </a:t>
            </a:r>
            <a:r>
              <a:rPr sz="2500" spc="-325" dirty="0">
                <a:latin typeface="DejaVu Sans"/>
                <a:cs typeface="DejaVu Sans"/>
              </a:rPr>
              <a:t>seeking </a:t>
            </a:r>
            <a:r>
              <a:rPr sz="2500" spc="-245" dirty="0">
                <a:latin typeface="DejaVu Sans"/>
                <a:cs typeface="DejaVu Sans"/>
              </a:rPr>
              <a:t>shelter </a:t>
            </a:r>
            <a:r>
              <a:rPr sz="2500" spc="-275" dirty="0">
                <a:latin typeface="DejaVu Sans"/>
                <a:cs typeface="DejaVu Sans"/>
              </a:rPr>
              <a:t>under </a:t>
            </a:r>
            <a:r>
              <a:rPr sz="2500" spc="-254" dirty="0">
                <a:latin typeface="DejaVu Sans"/>
                <a:cs typeface="DejaVu Sans"/>
              </a:rPr>
              <a:t>trees </a:t>
            </a:r>
            <a:r>
              <a:rPr sz="2500" spc="-100" dirty="0">
                <a:latin typeface="DejaVu Sans"/>
                <a:cs typeface="DejaVu Sans"/>
              </a:rPr>
              <a:t>or </a:t>
            </a:r>
            <a:r>
              <a:rPr sz="2500" spc="-380" dirty="0">
                <a:latin typeface="DejaVu Sans"/>
                <a:cs typeface="DejaVu Sans"/>
              </a:rPr>
              <a:t>having </a:t>
            </a:r>
            <a:r>
              <a:rPr sz="2500" spc="-430" dirty="0">
                <a:latin typeface="DejaVu Sans"/>
                <a:cs typeface="DejaVu Sans"/>
              </a:rPr>
              <a:t>contact  </a:t>
            </a:r>
            <a:r>
              <a:rPr sz="2500" spc="-225" dirty="0">
                <a:latin typeface="DejaVu Sans"/>
                <a:cs typeface="DejaVu Sans"/>
              </a:rPr>
              <a:t>with </a:t>
            </a:r>
            <a:r>
              <a:rPr sz="2500" spc="-325" dirty="0">
                <a:latin typeface="DejaVu Sans"/>
                <a:cs typeface="DejaVu Sans"/>
              </a:rPr>
              <a:t>metal </a:t>
            </a:r>
            <a:r>
              <a:rPr sz="2500" spc="-250" dirty="0">
                <a:latin typeface="DejaVu Sans"/>
                <a:cs typeface="DejaVu Sans"/>
              </a:rPr>
              <a:t>objects </a:t>
            </a:r>
            <a:r>
              <a:rPr sz="2500" spc="-285" dirty="0">
                <a:latin typeface="DejaVu Sans"/>
                <a:cs typeface="DejaVu Sans"/>
              </a:rPr>
              <a:t>during </a:t>
            </a:r>
            <a:r>
              <a:rPr sz="2500" spc="-265" dirty="0">
                <a:latin typeface="DejaVu Sans"/>
                <a:cs typeface="DejaVu Sans"/>
              </a:rPr>
              <a:t>thunderstorms </a:t>
            </a:r>
            <a:r>
              <a:rPr sz="2500" spc="-405" dirty="0">
                <a:latin typeface="DejaVu Sans"/>
                <a:cs typeface="DejaVu Sans"/>
              </a:rPr>
              <a:t>as </a:t>
            </a:r>
            <a:r>
              <a:rPr sz="2500" spc="-235" dirty="0">
                <a:latin typeface="DejaVu Sans"/>
                <a:cs typeface="DejaVu Sans"/>
              </a:rPr>
              <a:t>well  </a:t>
            </a:r>
            <a:r>
              <a:rPr sz="2500" spc="-355" dirty="0">
                <a:latin typeface="DejaVu Sans"/>
                <a:cs typeface="DejaVu Sans"/>
              </a:rPr>
              <a:t>because </a:t>
            </a:r>
            <a:r>
              <a:rPr sz="2500" spc="-204" dirty="0">
                <a:latin typeface="DejaVu Sans"/>
                <a:cs typeface="DejaVu Sans"/>
              </a:rPr>
              <a:t>of </a:t>
            </a:r>
            <a:r>
              <a:rPr sz="2500" spc="-295" dirty="0">
                <a:latin typeface="DejaVu Sans"/>
                <a:cs typeface="DejaVu Sans"/>
              </a:rPr>
              <a:t>lightning</a:t>
            </a:r>
            <a:r>
              <a:rPr sz="2500" spc="-254" dirty="0">
                <a:latin typeface="DejaVu Sans"/>
                <a:cs typeface="DejaVu Sans"/>
              </a:rPr>
              <a:t> </a:t>
            </a:r>
            <a:r>
              <a:rPr sz="2500" spc="-245" dirty="0">
                <a:latin typeface="DejaVu Sans"/>
                <a:cs typeface="DejaVu Sans"/>
              </a:rPr>
              <a:t>strikes.</a:t>
            </a:r>
            <a:endParaRPr sz="25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3890A6"/>
              </a:buClr>
              <a:buFont typeface="DejaVu Sans"/>
              <a:buChar char=""/>
            </a:pPr>
            <a:endParaRPr sz="3100">
              <a:latin typeface="DejaVu Sans"/>
              <a:cs typeface="DejaVu Sans"/>
            </a:endParaRPr>
          </a:p>
          <a:p>
            <a:pPr marL="295910" marR="259079" indent="-283845">
              <a:lnSpc>
                <a:spcPct val="80000"/>
              </a:lnSpc>
              <a:buClr>
                <a:srgbClr val="3890A6"/>
              </a:buClr>
              <a:buSzPct val="80000"/>
              <a:buChar char=""/>
              <a:tabLst>
                <a:tab pos="295910" algn="l"/>
                <a:tab pos="296545" algn="l"/>
              </a:tabLst>
            </a:pPr>
            <a:r>
              <a:rPr sz="2500" spc="-295" dirty="0">
                <a:latin typeface="DejaVu Sans"/>
                <a:cs typeface="DejaVu Sans"/>
              </a:rPr>
              <a:t>Always </a:t>
            </a:r>
            <a:r>
              <a:rPr sz="2500" spc="-320" dirty="0">
                <a:latin typeface="DejaVu Sans"/>
                <a:cs typeface="DejaVu Sans"/>
              </a:rPr>
              <a:t>avoid </a:t>
            </a:r>
            <a:r>
              <a:rPr sz="2500" spc="-275" dirty="0">
                <a:latin typeface="DejaVu Sans"/>
                <a:cs typeface="DejaVu Sans"/>
              </a:rPr>
              <a:t>down </a:t>
            </a:r>
            <a:r>
              <a:rPr sz="2500" spc="-240" dirty="0">
                <a:latin typeface="DejaVu Sans"/>
                <a:cs typeface="DejaVu Sans"/>
              </a:rPr>
              <a:t>power </a:t>
            </a:r>
            <a:r>
              <a:rPr sz="2500" spc="-265" dirty="0">
                <a:latin typeface="DejaVu Sans"/>
                <a:cs typeface="DejaVu Sans"/>
              </a:rPr>
              <a:t>lines </a:t>
            </a:r>
            <a:r>
              <a:rPr sz="2500" spc="-330" dirty="0">
                <a:latin typeface="DejaVu Sans"/>
                <a:cs typeface="DejaVu Sans"/>
              </a:rPr>
              <a:t>(stay </a:t>
            </a:r>
            <a:r>
              <a:rPr sz="2500" spc="-310" dirty="0">
                <a:latin typeface="DejaVu Sans"/>
                <a:cs typeface="DejaVu Sans"/>
              </a:rPr>
              <a:t>at </a:t>
            </a:r>
            <a:r>
              <a:rPr sz="2500" spc="-365" dirty="0">
                <a:latin typeface="DejaVu Sans"/>
                <a:cs typeface="DejaVu Sans"/>
              </a:rPr>
              <a:t>minimum </a:t>
            </a:r>
            <a:r>
              <a:rPr sz="2500" spc="-1010" dirty="0">
                <a:latin typeface="DejaVu Sans"/>
                <a:cs typeface="DejaVu Sans"/>
              </a:rPr>
              <a:t>35 </a:t>
            </a:r>
            <a:r>
              <a:rPr sz="2500" spc="-650" dirty="0">
                <a:latin typeface="DejaVu Sans"/>
                <a:cs typeface="DejaVu Sans"/>
              </a:rPr>
              <a:t> </a:t>
            </a:r>
            <a:r>
              <a:rPr sz="2500" spc="-280" dirty="0">
                <a:latin typeface="DejaVu Sans"/>
                <a:cs typeface="DejaVu Sans"/>
              </a:rPr>
              <a:t>feet </a:t>
            </a:r>
            <a:r>
              <a:rPr sz="2500" spc="-385" dirty="0">
                <a:latin typeface="DejaVu Sans"/>
                <a:cs typeface="DejaVu Sans"/>
              </a:rPr>
              <a:t>away) </a:t>
            </a:r>
            <a:r>
              <a:rPr sz="2500" spc="-375" dirty="0">
                <a:latin typeface="DejaVu Sans"/>
                <a:cs typeface="DejaVu Sans"/>
              </a:rPr>
              <a:t>and </a:t>
            </a:r>
            <a:r>
              <a:rPr sz="2500" spc="-180" dirty="0">
                <a:latin typeface="DejaVu Sans"/>
                <a:cs typeface="DejaVu Sans"/>
              </a:rPr>
              <a:t>report </a:t>
            </a:r>
            <a:r>
              <a:rPr sz="2500" spc="-155" dirty="0">
                <a:latin typeface="DejaVu Sans"/>
                <a:cs typeface="DejaVu Sans"/>
              </a:rPr>
              <a:t>it to </a:t>
            </a:r>
            <a:r>
              <a:rPr sz="2500" spc="-280" dirty="0">
                <a:latin typeface="DejaVu Sans"/>
                <a:cs typeface="DejaVu Sans"/>
              </a:rPr>
              <a:t>the </a:t>
            </a:r>
            <a:r>
              <a:rPr sz="2500" spc="-265" dirty="0">
                <a:latin typeface="DejaVu Sans"/>
                <a:cs typeface="DejaVu Sans"/>
              </a:rPr>
              <a:t>appropriate </a:t>
            </a:r>
            <a:r>
              <a:rPr sz="2500" spc="-254" dirty="0">
                <a:latin typeface="DejaVu Sans"/>
                <a:cs typeface="DejaVu Sans"/>
              </a:rPr>
              <a:t>entity if  </a:t>
            </a:r>
            <a:r>
              <a:rPr sz="2500" spc="-270" dirty="0">
                <a:latin typeface="DejaVu Sans"/>
                <a:cs typeface="DejaVu Sans"/>
              </a:rPr>
              <a:t>known, </a:t>
            </a:r>
            <a:r>
              <a:rPr sz="2500" spc="-204" dirty="0">
                <a:latin typeface="DejaVu Sans"/>
                <a:cs typeface="DejaVu Sans"/>
              </a:rPr>
              <a:t>if </a:t>
            </a:r>
            <a:r>
              <a:rPr sz="2500" spc="-290" dirty="0">
                <a:latin typeface="DejaVu Sans"/>
                <a:cs typeface="DejaVu Sans"/>
              </a:rPr>
              <a:t>unknown </a:t>
            </a:r>
            <a:r>
              <a:rPr sz="2500" spc="-260" dirty="0">
                <a:latin typeface="DejaVu Sans"/>
                <a:cs typeface="DejaVu Sans"/>
              </a:rPr>
              <a:t>contact</a:t>
            </a:r>
            <a:r>
              <a:rPr sz="2500" spc="-265" dirty="0">
                <a:latin typeface="DejaVu Sans"/>
                <a:cs typeface="DejaVu Sans"/>
              </a:rPr>
              <a:t> </a:t>
            </a:r>
            <a:r>
              <a:rPr sz="2500" spc="-320" dirty="0">
                <a:latin typeface="DejaVu Sans"/>
                <a:cs typeface="DejaVu Sans"/>
              </a:rPr>
              <a:t>911.</a:t>
            </a:r>
            <a:endParaRPr sz="25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96539" y="339852"/>
            <a:ext cx="4931663" cy="1220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39520">
              <a:lnSpc>
                <a:spcPct val="100000"/>
              </a:lnSpc>
              <a:spcBef>
                <a:spcPts val="95"/>
              </a:spcBef>
            </a:pPr>
            <a:r>
              <a:rPr spc="-470" dirty="0"/>
              <a:t>Knowledge</a:t>
            </a:r>
            <a:r>
              <a:rPr spc="95" dirty="0"/>
              <a:t> </a:t>
            </a:r>
            <a:r>
              <a:rPr spc="-455" dirty="0"/>
              <a:t>Check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96897" y="1464690"/>
            <a:ext cx="7095490" cy="37452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5910" marR="5080" indent="-283845">
              <a:lnSpc>
                <a:spcPct val="100000"/>
              </a:lnSpc>
              <a:spcBef>
                <a:spcPts val="105"/>
              </a:spcBef>
            </a:pPr>
            <a:r>
              <a:rPr sz="3200" spc="-305" dirty="0">
                <a:latin typeface="DejaVu Sans"/>
                <a:cs typeface="DejaVu Sans"/>
              </a:rPr>
              <a:t>During </a:t>
            </a:r>
            <a:r>
              <a:rPr sz="3200" spc="-595" dirty="0">
                <a:latin typeface="DejaVu Sans"/>
                <a:cs typeface="DejaVu Sans"/>
              </a:rPr>
              <a:t>a </a:t>
            </a:r>
            <a:r>
              <a:rPr sz="3200" spc="-325" dirty="0">
                <a:latin typeface="DejaVu Sans"/>
                <a:cs typeface="DejaVu Sans"/>
              </a:rPr>
              <a:t>thunderstorm, </a:t>
            </a:r>
            <a:r>
              <a:rPr sz="3200" spc="-190" dirty="0">
                <a:latin typeface="DejaVu Sans"/>
                <a:cs typeface="DejaVu Sans"/>
              </a:rPr>
              <a:t>it </a:t>
            </a:r>
            <a:r>
              <a:rPr sz="3200" spc="-315" dirty="0">
                <a:latin typeface="DejaVu Sans"/>
                <a:cs typeface="DejaVu Sans"/>
              </a:rPr>
              <a:t>is </a:t>
            </a:r>
            <a:r>
              <a:rPr sz="3200" spc="-509" dirty="0">
                <a:latin typeface="DejaVu Sans"/>
                <a:cs typeface="DejaVu Sans"/>
              </a:rPr>
              <a:t>recommended  </a:t>
            </a:r>
            <a:r>
              <a:rPr sz="3200" spc="-355" dirty="0">
                <a:latin typeface="DejaVu Sans"/>
                <a:cs typeface="DejaVu Sans"/>
              </a:rPr>
              <a:t>that </a:t>
            </a:r>
            <a:r>
              <a:rPr sz="3200" spc="-395" dirty="0">
                <a:latin typeface="DejaVu Sans"/>
                <a:cs typeface="DejaVu Sans"/>
              </a:rPr>
              <a:t>you </a:t>
            </a:r>
            <a:r>
              <a:rPr sz="3200" spc="-409" dirty="0">
                <a:latin typeface="DejaVu Sans"/>
                <a:cs typeface="DejaVu Sans"/>
              </a:rPr>
              <a:t>take </a:t>
            </a:r>
            <a:r>
              <a:rPr sz="3200" spc="-355" dirty="0">
                <a:latin typeface="DejaVu Sans"/>
                <a:cs typeface="DejaVu Sans"/>
              </a:rPr>
              <a:t>the </a:t>
            </a:r>
            <a:r>
              <a:rPr sz="3200" spc="-310" dirty="0">
                <a:latin typeface="DejaVu Sans"/>
                <a:cs typeface="DejaVu Sans"/>
              </a:rPr>
              <a:t>following</a:t>
            </a:r>
            <a:r>
              <a:rPr sz="3200" spc="-695" dirty="0">
                <a:latin typeface="DejaVu Sans"/>
                <a:cs typeface="DejaVu Sans"/>
              </a:rPr>
              <a:t> </a:t>
            </a:r>
            <a:r>
              <a:rPr sz="3200" spc="-340" dirty="0">
                <a:latin typeface="DejaVu Sans"/>
                <a:cs typeface="DejaVu Sans"/>
              </a:rPr>
              <a:t>actions</a:t>
            </a:r>
            <a:endParaRPr sz="3200">
              <a:latin typeface="DejaVu Sans"/>
              <a:cs typeface="DejaVu Sans"/>
            </a:endParaRPr>
          </a:p>
          <a:p>
            <a:pPr marL="295910" marR="482600" indent="-283845">
              <a:lnSpc>
                <a:spcPct val="100000"/>
              </a:lnSpc>
              <a:spcBef>
                <a:spcPts val="600"/>
              </a:spcBef>
              <a:buAutoNum type="alphaUcParenR"/>
              <a:tabLst>
                <a:tab pos="529590" algn="l"/>
              </a:tabLst>
            </a:pPr>
            <a:r>
              <a:rPr sz="3200" spc="-235" dirty="0">
                <a:latin typeface="DejaVu Sans"/>
                <a:cs typeface="DejaVu Sans"/>
              </a:rPr>
              <a:t>If </a:t>
            </a:r>
            <a:r>
              <a:rPr sz="3200" spc="-509" dirty="0">
                <a:latin typeface="DejaVu Sans"/>
                <a:cs typeface="DejaVu Sans"/>
              </a:rPr>
              <a:t>engaging </a:t>
            </a:r>
            <a:r>
              <a:rPr sz="3200" spc="-310" dirty="0">
                <a:latin typeface="DejaVu Sans"/>
                <a:cs typeface="DejaVu Sans"/>
              </a:rPr>
              <a:t>in </a:t>
            </a:r>
            <a:r>
              <a:rPr sz="3200" spc="-235" dirty="0">
                <a:latin typeface="DejaVu Sans"/>
                <a:cs typeface="DejaVu Sans"/>
              </a:rPr>
              <a:t>outdoor </a:t>
            </a:r>
            <a:r>
              <a:rPr sz="3200" spc="-330" dirty="0">
                <a:latin typeface="DejaVu Sans"/>
                <a:cs typeface="DejaVu Sans"/>
              </a:rPr>
              <a:t>activities,  </a:t>
            </a:r>
            <a:r>
              <a:rPr sz="3200" spc="-405" dirty="0">
                <a:latin typeface="DejaVu Sans"/>
                <a:cs typeface="DejaVu Sans"/>
              </a:rPr>
              <a:t>immediately </a:t>
            </a:r>
            <a:r>
              <a:rPr sz="3200" spc="-445" dirty="0">
                <a:latin typeface="DejaVu Sans"/>
                <a:cs typeface="DejaVu Sans"/>
              </a:rPr>
              <a:t>go </a:t>
            </a:r>
            <a:r>
              <a:rPr sz="3200" spc="-350" dirty="0">
                <a:latin typeface="DejaVu Sans"/>
                <a:cs typeface="DejaVu Sans"/>
              </a:rPr>
              <a:t>inside </a:t>
            </a:r>
            <a:r>
              <a:rPr sz="3200" spc="-595" dirty="0">
                <a:latin typeface="DejaVu Sans"/>
                <a:cs typeface="DejaVu Sans"/>
              </a:rPr>
              <a:t>a </a:t>
            </a:r>
            <a:r>
              <a:rPr sz="3200" spc="-365" dirty="0">
                <a:latin typeface="DejaVu Sans"/>
                <a:cs typeface="DejaVu Sans"/>
              </a:rPr>
              <a:t>building </a:t>
            </a:r>
            <a:r>
              <a:rPr sz="3200" spc="-120" dirty="0">
                <a:latin typeface="DejaVu Sans"/>
                <a:cs typeface="DejaVu Sans"/>
              </a:rPr>
              <a:t>or</a:t>
            </a:r>
            <a:r>
              <a:rPr sz="3200" spc="285" dirty="0">
                <a:latin typeface="DejaVu Sans"/>
                <a:cs typeface="DejaVu Sans"/>
              </a:rPr>
              <a:t> </a:t>
            </a:r>
            <a:r>
              <a:rPr sz="3200" spc="-765" dirty="0">
                <a:latin typeface="DejaVu Sans"/>
                <a:cs typeface="DejaVu Sans"/>
              </a:rPr>
              <a:t>car</a:t>
            </a:r>
            <a:endParaRPr sz="3200">
              <a:latin typeface="DejaVu Sans"/>
              <a:cs typeface="DejaVu Sans"/>
            </a:endParaRPr>
          </a:p>
          <a:p>
            <a:pPr marL="485140" indent="-473075">
              <a:lnSpc>
                <a:spcPct val="100000"/>
              </a:lnSpc>
              <a:spcBef>
                <a:spcPts val="600"/>
              </a:spcBef>
              <a:buAutoNum type="alphaUcParenR"/>
              <a:tabLst>
                <a:tab pos="485775" algn="l"/>
              </a:tabLst>
            </a:pPr>
            <a:r>
              <a:rPr sz="3200" spc="-370" dirty="0">
                <a:latin typeface="DejaVu Sans"/>
                <a:cs typeface="DejaVu Sans"/>
              </a:rPr>
              <a:t>Unplug </a:t>
            </a:r>
            <a:r>
              <a:rPr sz="3200" spc="-325" dirty="0">
                <a:latin typeface="DejaVu Sans"/>
                <a:cs typeface="DejaVu Sans"/>
              </a:rPr>
              <a:t>all </a:t>
            </a:r>
            <a:r>
              <a:rPr sz="3200" spc="-300" dirty="0">
                <a:latin typeface="DejaVu Sans"/>
                <a:cs typeface="DejaVu Sans"/>
              </a:rPr>
              <a:t>electrical</a:t>
            </a:r>
            <a:r>
              <a:rPr sz="3200" spc="-484" dirty="0">
                <a:latin typeface="DejaVu Sans"/>
                <a:cs typeface="DejaVu Sans"/>
              </a:rPr>
              <a:t> </a:t>
            </a:r>
            <a:r>
              <a:rPr sz="3200" spc="-400" dirty="0">
                <a:latin typeface="DejaVu Sans"/>
                <a:cs typeface="DejaVu Sans"/>
              </a:rPr>
              <a:t>devices</a:t>
            </a:r>
            <a:endParaRPr sz="3200">
              <a:latin typeface="DejaVu Sans"/>
              <a:cs typeface="DejaVu Sans"/>
            </a:endParaRPr>
          </a:p>
          <a:p>
            <a:pPr marL="502920" indent="-490855">
              <a:lnSpc>
                <a:spcPct val="100000"/>
              </a:lnSpc>
              <a:spcBef>
                <a:spcPts val="605"/>
              </a:spcBef>
              <a:buAutoNum type="alphaUcParenR"/>
              <a:tabLst>
                <a:tab pos="503555" algn="l"/>
              </a:tabLst>
            </a:pPr>
            <a:r>
              <a:rPr sz="3200" spc="-295" dirty="0">
                <a:latin typeface="DejaVu Sans"/>
                <a:cs typeface="DejaVu Sans"/>
              </a:rPr>
              <a:t>Avoid </a:t>
            </a:r>
            <a:r>
              <a:rPr sz="3200" spc="-415" dirty="0">
                <a:latin typeface="DejaVu Sans"/>
                <a:cs typeface="DejaVu Sans"/>
              </a:rPr>
              <a:t>seeking </a:t>
            </a:r>
            <a:r>
              <a:rPr sz="3200" spc="-310" dirty="0">
                <a:latin typeface="DejaVu Sans"/>
                <a:cs typeface="DejaVu Sans"/>
              </a:rPr>
              <a:t>shelter </a:t>
            </a:r>
            <a:r>
              <a:rPr sz="3200" spc="-350" dirty="0">
                <a:latin typeface="DejaVu Sans"/>
                <a:cs typeface="DejaVu Sans"/>
              </a:rPr>
              <a:t>under </a:t>
            </a:r>
            <a:r>
              <a:rPr sz="3200" spc="-595" dirty="0">
                <a:latin typeface="DejaVu Sans"/>
                <a:cs typeface="DejaVu Sans"/>
              </a:rPr>
              <a:t>a </a:t>
            </a:r>
            <a:r>
              <a:rPr sz="3200" spc="-290" dirty="0">
                <a:latin typeface="DejaVu Sans"/>
                <a:cs typeface="DejaVu Sans"/>
              </a:rPr>
              <a:t>tall</a:t>
            </a:r>
            <a:r>
              <a:rPr sz="3200" spc="265" dirty="0">
                <a:latin typeface="DejaVu Sans"/>
                <a:cs typeface="DejaVu Sans"/>
              </a:rPr>
              <a:t> </a:t>
            </a:r>
            <a:r>
              <a:rPr sz="3200" spc="-290" dirty="0">
                <a:latin typeface="DejaVu Sans"/>
                <a:cs typeface="DejaVu Sans"/>
              </a:rPr>
              <a:t>tree</a:t>
            </a:r>
            <a:endParaRPr sz="3200">
              <a:latin typeface="DejaVu Sans"/>
              <a:cs typeface="DejaVu Sans"/>
            </a:endParaRPr>
          </a:p>
          <a:p>
            <a:pPr marL="521334" indent="-509270">
              <a:lnSpc>
                <a:spcPct val="100000"/>
              </a:lnSpc>
              <a:spcBef>
                <a:spcPts val="600"/>
              </a:spcBef>
              <a:buAutoNum type="alphaUcParenR"/>
              <a:tabLst>
                <a:tab pos="521970" algn="l"/>
              </a:tabLst>
            </a:pPr>
            <a:r>
              <a:rPr sz="3200" spc="-145" dirty="0">
                <a:latin typeface="DejaVu Sans"/>
                <a:cs typeface="DejaVu Sans"/>
              </a:rPr>
              <a:t>All </a:t>
            </a:r>
            <a:r>
              <a:rPr sz="3200" spc="-260" dirty="0">
                <a:latin typeface="DejaVu Sans"/>
                <a:cs typeface="DejaVu Sans"/>
              </a:rPr>
              <a:t>of </a:t>
            </a:r>
            <a:r>
              <a:rPr sz="3200" spc="-355" dirty="0">
                <a:latin typeface="DejaVu Sans"/>
                <a:cs typeface="DejaVu Sans"/>
              </a:rPr>
              <a:t>the</a:t>
            </a:r>
            <a:r>
              <a:rPr sz="3200" spc="-120" dirty="0">
                <a:latin typeface="DejaVu Sans"/>
                <a:cs typeface="DejaVu Sans"/>
              </a:rPr>
              <a:t> </a:t>
            </a:r>
            <a:r>
              <a:rPr sz="3200" spc="-450" dirty="0">
                <a:latin typeface="DejaVu Sans"/>
                <a:cs typeface="DejaVu Sans"/>
              </a:rPr>
              <a:t>above</a:t>
            </a:r>
            <a:endParaRPr sz="32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95855" y="339852"/>
            <a:ext cx="6577965" cy="1221105"/>
            <a:chOff x="1895855" y="339852"/>
            <a:chExt cx="6577965" cy="1221105"/>
          </a:xfrm>
        </p:grpSpPr>
        <p:sp>
          <p:nvSpPr>
            <p:cNvPr id="3" name="object 3"/>
            <p:cNvSpPr/>
            <p:nvPr/>
          </p:nvSpPr>
          <p:spPr>
            <a:xfrm>
              <a:off x="1895855" y="339852"/>
              <a:ext cx="3355848" cy="12207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23232" y="339852"/>
              <a:ext cx="3950208" cy="12207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47645" y="486283"/>
            <a:ext cx="5875655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70" dirty="0"/>
              <a:t>Knowledge </a:t>
            </a:r>
            <a:r>
              <a:rPr spc="-409" dirty="0"/>
              <a:t>Check</a:t>
            </a:r>
            <a:r>
              <a:rPr spc="-570" dirty="0"/>
              <a:t> </a:t>
            </a:r>
            <a:r>
              <a:rPr spc="-500" dirty="0"/>
              <a:t>Answer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96897" y="1464690"/>
            <a:ext cx="7095490" cy="37452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5910" marR="5080" indent="-283845">
              <a:lnSpc>
                <a:spcPct val="100000"/>
              </a:lnSpc>
              <a:spcBef>
                <a:spcPts val="105"/>
              </a:spcBef>
            </a:pPr>
            <a:r>
              <a:rPr sz="3200" spc="-305" dirty="0">
                <a:latin typeface="DejaVu Sans"/>
                <a:cs typeface="DejaVu Sans"/>
              </a:rPr>
              <a:t>During </a:t>
            </a:r>
            <a:r>
              <a:rPr sz="3200" spc="-595" dirty="0">
                <a:latin typeface="DejaVu Sans"/>
                <a:cs typeface="DejaVu Sans"/>
              </a:rPr>
              <a:t>a </a:t>
            </a:r>
            <a:r>
              <a:rPr sz="3200" spc="-325" dirty="0">
                <a:latin typeface="DejaVu Sans"/>
                <a:cs typeface="DejaVu Sans"/>
              </a:rPr>
              <a:t>thunderstorm, </a:t>
            </a:r>
            <a:r>
              <a:rPr sz="3200" spc="-190" dirty="0">
                <a:latin typeface="DejaVu Sans"/>
                <a:cs typeface="DejaVu Sans"/>
              </a:rPr>
              <a:t>it </a:t>
            </a:r>
            <a:r>
              <a:rPr sz="3200" spc="-315" dirty="0">
                <a:latin typeface="DejaVu Sans"/>
                <a:cs typeface="DejaVu Sans"/>
              </a:rPr>
              <a:t>is </a:t>
            </a:r>
            <a:r>
              <a:rPr sz="3200" spc="-509" dirty="0">
                <a:latin typeface="DejaVu Sans"/>
                <a:cs typeface="DejaVu Sans"/>
              </a:rPr>
              <a:t>recommended  </a:t>
            </a:r>
            <a:r>
              <a:rPr sz="3200" spc="-355" dirty="0">
                <a:latin typeface="DejaVu Sans"/>
                <a:cs typeface="DejaVu Sans"/>
              </a:rPr>
              <a:t>that </a:t>
            </a:r>
            <a:r>
              <a:rPr sz="3200" spc="-395" dirty="0">
                <a:latin typeface="DejaVu Sans"/>
                <a:cs typeface="DejaVu Sans"/>
              </a:rPr>
              <a:t>you </a:t>
            </a:r>
            <a:r>
              <a:rPr sz="3200" spc="-409" dirty="0">
                <a:latin typeface="DejaVu Sans"/>
                <a:cs typeface="DejaVu Sans"/>
              </a:rPr>
              <a:t>take </a:t>
            </a:r>
            <a:r>
              <a:rPr sz="3200" spc="-355" dirty="0">
                <a:latin typeface="DejaVu Sans"/>
                <a:cs typeface="DejaVu Sans"/>
              </a:rPr>
              <a:t>the </a:t>
            </a:r>
            <a:r>
              <a:rPr sz="3200" spc="-310" dirty="0">
                <a:latin typeface="DejaVu Sans"/>
                <a:cs typeface="DejaVu Sans"/>
              </a:rPr>
              <a:t>following</a:t>
            </a:r>
            <a:r>
              <a:rPr sz="3200" spc="-695" dirty="0">
                <a:latin typeface="DejaVu Sans"/>
                <a:cs typeface="DejaVu Sans"/>
              </a:rPr>
              <a:t> </a:t>
            </a:r>
            <a:r>
              <a:rPr sz="3200" spc="-340" dirty="0">
                <a:latin typeface="DejaVu Sans"/>
                <a:cs typeface="DejaVu Sans"/>
              </a:rPr>
              <a:t>actions</a:t>
            </a:r>
            <a:endParaRPr sz="3200" dirty="0">
              <a:latin typeface="DejaVu Sans"/>
              <a:cs typeface="DejaVu Sans"/>
            </a:endParaRPr>
          </a:p>
          <a:p>
            <a:pPr marL="295910" marR="482600" indent="-283845">
              <a:lnSpc>
                <a:spcPct val="100000"/>
              </a:lnSpc>
              <a:spcBef>
                <a:spcPts val="600"/>
              </a:spcBef>
              <a:buAutoNum type="alphaUcParenR"/>
              <a:tabLst>
                <a:tab pos="529590" algn="l"/>
              </a:tabLst>
            </a:pPr>
            <a:r>
              <a:rPr sz="3200" spc="-235" dirty="0">
                <a:latin typeface="DejaVu Sans"/>
                <a:cs typeface="DejaVu Sans"/>
              </a:rPr>
              <a:t>If </a:t>
            </a:r>
            <a:r>
              <a:rPr sz="3200" spc="-509" dirty="0">
                <a:latin typeface="DejaVu Sans"/>
                <a:cs typeface="DejaVu Sans"/>
              </a:rPr>
              <a:t>engaging </a:t>
            </a:r>
            <a:r>
              <a:rPr sz="3200" spc="-310" dirty="0">
                <a:latin typeface="DejaVu Sans"/>
                <a:cs typeface="DejaVu Sans"/>
              </a:rPr>
              <a:t>in </a:t>
            </a:r>
            <a:r>
              <a:rPr sz="3200" spc="-235" dirty="0">
                <a:latin typeface="DejaVu Sans"/>
                <a:cs typeface="DejaVu Sans"/>
              </a:rPr>
              <a:t>outdoor </a:t>
            </a:r>
            <a:r>
              <a:rPr sz="3200" spc="-330" dirty="0">
                <a:latin typeface="DejaVu Sans"/>
                <a:cs typeface="DejaVu Sans"/>
              </a:rPr>
              <a:t>activities,  </a:t>
            </a:r>
            <a:r>
              <a:rPr sz="3200" spc="-405" dirty="0">
                <a:latin typeface="DejaVu Sans"/>
                <a:cs typeface="DejaVu Sans"/>
              </a:rPr>
              <a:t>immediately </a:t>
            </a:r>
            <a:r>
              <a:rPr sz="3200" spc="-445" dirty="0">
                <a:latin typeface="DejaVu Sans"/>
                <a:cs typeface="DejaVu Sans"/>
              </a:rPr>
              <a:t>go </a:t>
            </a:r>
            <a:r>
              <a:rPr sz="3200" spc="-350" dirty="0">
                <a:latin typeface="DejaVu Sans"/>
                <a:cs typeface="DejaVu Sans"/>
              </a:rPr>
              <a:t>inside </a:t>
            </a:r>
            <a:r>
              <a:rPr sz="3200" spc="-595" dirty="0">
                <a:latin typeface="DejaVu Sans"/>
                <a:cs typeface="DejaVu Sans"/>
              </a:rPr>
              <a:t>a </a:t>
            </a:r>
            <a:r>
              <a:rPr sz="3200" spc="-365" dirty="0">
                <a:latin typeface="DejaVu Sans"/>
                <a:cs typeface="DejaVu Sans"/>
              </a:rPr>
              <a:t>building </a:t>
            </a:r>
            <a:r>
              <a:rPr sz="3200" spc="-120" dirty="0">
                <a:latin typeface="DejaVu Sans"/>
                <a:cs typeface="DejaVu Sans"/>
              </a:rPr>
              <a:t>or</a:t>
            </a:r>
            <a:r>
              <a:rPr sz="3200" spc="285" dirty="0">
                <a:latin typeface="DejaVu Sans"/>
                <a:cs typeface="DejaVu Sans"/>
              </a:rPr>
              <a:t> </a:t>
            </a:r>
            <a:r>
              <a:rPr sz="3200" spc="-765" dirty="0">
                <a:latin typeface="DejaVu Sans"/>
                <a:cs typeface="DejaVu Sans"/>
              </a:rPr>
              <a:t>car</a:t>
            </a:r>
            <a:endParaRPr sz="3200" dirty="0">
              <a:latin typeface="DejaVu Sans"/>
              <a:cs typeface="DejaVu Sans"/>
            </a:endParaRPr>
          </a:p>
          <a:p>
            <a:pPr marL="485140" indent="-473075">
              <a:lnSpc>
                <a:spcPct val="100000"/>
              </a:lnSpc>
              <a:spcBef>
                <a:spcPts val="600"/>
              </a:spcBef>
              <a:buAutoNum type="alphaUcParenR"/>
              <a:tabLst>
                <a:tab pos="485775" algn="l"/>
              </a:tabLst>
            </a:pPr>
            <a:r>
              <a:rPr sz="3200" spc="-370" dirty="0">
                <a:latin typeface="DejaVu Sans"/>
                <a:cs typeface="DejaVu Sans"/>
              </a:rPr>
              <a:t>Unplug </a:t>
            </a:r>
            <a:r>
              <a:rPr sz="3200" spc="-325" dirty="0">
                <a:latin typeface="DejaVu Sans"/>
                <a:cs typeface="DejaVu Sans"/>
              </a:rPr>
              <a:t>all </a:t>
            </a:r>
            <a:r>
              <a:rPr sz="3200" spc="-300" dirty="0">
                <a:latin typeface="DejaVu Sans"/>
                <a:cs typeface="DejaVu Sans"/>
              </a:rPr>
              <a:t>electrical</a:t>
            </a:r>
            <a:r>
              <a:rPr sz="3200" spc="-484" dirty="0">
                <a:latin typeface="DejaVu Sans"/>
                <a:cs typeface="DejaVu Sans"/>
              </a:rPr>
              <a:t> </a:t>
            </a:r>
            <a:r>
              <a:rPr sz="3200" spc="-400" dirty="0">
                <a:latin typeface="DejaVu Sans"/>
                <a:cs typeface="DejaVu Sans"/>
              </a:rPr>
              <a:t>devices</a:t>
            </a:r>
            <a:endParaRPr sz="3200" dirty="0">
              <a:latin typeface="DejaVu Sans"/>
              <a:cs typeface="DejaVu Sans"/>
            </a:endParaRPr>
          </a:p>
          <a:p>
            <a:pPr marL="502920" indent="-490855">
              <a:lnSpc>
                <a:spcPct val="100000"/>
              </a:lnSpc>
              <a:spcBef>
                <a:spcPts val="605"/>
              </a:spcBef>
              <a:buAutoNum type="alphaUcParenR"/>
              <a:tabLst>
                <a:tab pos="503555" algn="l"/>
              </a:tabLst>
            </a:pPr>
            <a:r>
              <a:rPr sz="3200" spc="-295" dirty="0">
                <a:latin typeface="DejaVu Sans"/>
                <a:cs typeface="DejaVu Sans"/>
              </a:rPr>
              <a:t>Avoid </a:t>
            </a:r>
            <a:r>
              <a:rPr sz="3200" spc="-415" dirty="0">
                <a:latin typeface="DejaVu Sans"/>
                <a:cs typeface="DejaVu Sans"/>
              </a:rPr>
              <a:t>seeking </a:t>
            </a:r>
            <a:r>
              <a:rPr sz="3200" spc="-310" dirty="0">
                <a:latin typeface="DejaVu Sans"/>
                <a:cs typeface="DejaVu Sans"/>
              </a:rPr>
              <a:t>shelter </a:t>
            </a:r>
            <a:r>
              <a:rPr sz="3200" spc="-350" dirty="0">
                <a:latin typeface="DejaVu Sans"/>
                <a:cs typeface="DejaVu Sans"/>
              </a:rPr>
              <a:t>under </a:t>
            </a:r>
            <a:r>
              <a:rPr sz="3200" spc="-595" dirty="0">
                <a:latin typeface="DejaVu Sans"/>
                <a:cs typeface="DejaVu Sans"/>
              </a:rPr>
              <a:t>a </a:t>
            </a:r>
            <a:r>
              <a:rPr sz="3200" spc="-290" dirty="0">
                <a:latin typeface="DejaVu Sans"/>
                <a:cs typeface="DejaVu Sans"/>
              </a:rPr>
              <a:t>tall</a:t>
            </a:r>
            <a:r>
              <a:rPr sz="3200" spc="265" dirty="0">
                <a:latin typeface="DejaVu Sans"/>
                <a:cs typeface="DejaVu Sans"/>
              </a:rPr>
              <a:t> </a:t>
            </a:r>
            <a:r>
              <a:rPr sz="3200" spc="-290" dirty="0">
                <a:latin typeface="DejaVu Sans"/>
                <a:cs typeface="DejaVu Sans"/>
              </a:rPr>
              <a:t>tree</a:t>
            </a:r>
            <a:endParaRPr sz="3200" dirty="0">
              <a:latin typeface="DejaVu Sans"/>
              <a:cs typeface="DejaVu Sans"/>
            </a:endParaRPr>
          </a:p>
          <a:p>
            <a:pPr marL="521334" indent="-509270">
              <a:lnSpc>
                <a:spcPct val="100000"/>
              </a:lnSpc>
              <a:spcBef>
                <a:spcPts val="600"/>
              </a:spcBef>
              <a:buAutoNum type="alphaUcParenR"/>
              <a:tabLst>
                <a:tab pos="521970" algn="l"/>
              </a:tabLst>
            </a:pPr>
            <a:r>
              <a:rPr sz="3200" spc="-145" dirty="0">
                <a:latin typeface="DejaVu Sans"/>
                <a:cs typeface="DejaVu Sans"/>
              </a:rPr>
              <a:t>All </a:t>
            </a:r>
            <a:r>
              <a:rPr sz="3200" spc="-260" dirty="0">
                <a:latin typeface="DejaVu Sans"/>
                <a:cs typeface="DejaVu Sans"/>
              </a:rPr>
              <a:t>of </a:t>
            </a:r>
            <a:r>
              <a:rPr sz="3200" spc="-355" dirty="0">
                <a:latin typeface="DejaVu Sans"/>
                <a:cs typeface="DejaVu Sans"/>
              </a:rPr>
              <a:t>the</a:t>
            </a:r>
            <a:r>
              <a:rPr sz="3200" spc="-120" dirty="0">
                <a:latin typeface="DejaVu Sans"/>
                <a:cs typeface="DejaVu Sans"/>
              </a:rPr>
              <a:t> </a:t>
            </a:r>
            <a:r>
              <a:rPr sz="3200" spc="-450" dirty="0">
                <a:latin typeface="DejaVu Sans"/>
                <a:cs typeface="DejaVu Sans"/>
              </a:rPr>
              <a:t>above</a:t>
            </a:r>
            <a:endParaRPr sz="3200" dirty="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75688" y="89915"/>
            <a:ext cx="6356985" cy="1702435"/>
            <a:chOff x="2075688" y="89915"/>
            <a:chExt cx="6356985" cy="1702435"/>
          </a:xfrm>
        </p:grpSpPr>
        <p:sp>
          <p:nvSpPr>
            <p:cNvPr id="3" name="object 3"/>
            <p:cNvSpPr/>
            <p:nvPr/>
          </p:nvSpPr>
          <p:spPr>
            <a:xfrm>
              <a:off x="2075688" y="89915"/>
              <a:ext cx="6356604" cy="11079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22320" y="684275"/>
              <a:ext cx="3723131" cy="11079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93950" y="221107"/>
            <a:ext cx="5582920" cy="1214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9205" marR="5080" indent="-1247140">
              <a:lnSpc>
                <a:spcPct val="100000"/>
              </a:lnSpc>
              <a:spcBef>
                <a:spcPts val="100"/>
              </a:spcBef>
            </a:pPr>
            <a:r>
              <a:rPr sz="3900" spc="-330" dirty="0"/>
              <a:t>Fire </a:t>
            </a:r>
            <a:r>
              <a:rPr sz="3900" spc="-484" dirty="0"/>
              <a:t>Safety:Top </a:t>
            </a:r>
            <a:r>
              <a:rPr sz="3900" spc="-535" dirty="0"/>
              <a:t>10 </a:t>
            </a:r>
            <a:r>
              <a:rPr sz="3900" spc="-550" dirty="0"/>
              <a:t>causes </a:t>
            </a:r>
            <a:r>
              <a:rPr sz="3900" spc="-855" dirty="0"/>
              <a:t>of  </a:t>
            </a:r>
            <a:r>
              <a:rPr sz="3900" spc="-425" dirty="0"/>
              <a:t>household</a:t>
            </a:r>
            <a:r>
              <a:rPr sz="3900" spc="70" dirty="0"/>
              <a:t> </a:t>
            </a:r>
            <a:r>
              <a:rPr sz="3900" spc="-365" dirty="0"/>
              <a:t>fires</a:t>
            </a:r>
            <a:endParaRPr sz="3900"/>
          </a:p>
        </p:txBody>
      </p:sp>
      <p:sp>
        <p:nvSpPr>
          <p:cNvPr id="6" name="object 6"/>
          <p:cNvSpPr txBox="1"/>
          <p:nvPr/>
        </p:nvSpPr>
        <p:spPr>
          <a:xfrm>
            <a:off x="1291589" y="1409141"/>
            <a:ext cx="7564120" cy="48590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r>
              <a:rPr sz="2000" spc="-235" dirty="0">
                <a:latin typeface="DejaVu Sans"/>
                <a:cs typeface="DejaVu Sans"/>
              </a:rPr>
              <a:t>4. </a:t>
            </a:r>
            <a:r>
              <a:rPr sz="2000" spc="-185" dirty="0">
                <a:latin typeface="DejaVu Sans"/>
                <a:cs typeface="DejaVu Sans"/>
              </a:rPr>
              <a:t>Electrical</a:t>
            </a:r>
            <a:r>
              <a:rPr sz="2000" spc="75" dirty="0">
                <a:latin typeface="DejaVu Sans"/>
                <a:cs typeface="DejaVu Sans"/>
              </a:rPr>
              <a:t> </a:t>
            </a:r>
            <a:r>
              <a:rPr sz="2000" spc="-250" dirty="0">
                <a:latin typeface="DejaVu Sans"/>
                <a:cs typeface="DejaVu Sans"/>
              </a:rPr>
              <a:t>Equipment</a:t>
            </a:r>
            <a:endParaRPr sz="2000">
              <a:latin typeface="DejaVu Sans"/>
              <a:cs typeface="DejaVu Sans"/>
            </a:endParaRPr>
          </a:p>
          <a:p>
            <a:pPr marL="308610" marR="17780" indent="-283845">
              <a:lnSpc>
                <a:spcPct val="80000"/>
              </a:lnSpc>
              <a:spcBef>
                <a:spcPts val="605"/>
              </a:spcBef>
              <a:tabLst>
                <a:tab pos="308610" algn="l"/>
              </a:tabLst>
            </a:pPr>
            <a:r>
              <a:rPr sz="1600" spc="-130" dirty="0">
                <a:solidFill>
                  <a:srgbClr val="3890A6"/>
                </a:solidFill>
                <a:latin typeface="DejaVu Sans"/>
                <a:cs typeface="DejaVu Sans"/>
              </a:rPr>
              <a:t>	</a:t>
            </a:r>
            <a:r>
              <a:rPr sz="2000" spc="-150" dirty="0">
                <a:latin typeface="DejaVu Sans"/>
                <a:cs typeface="DejaVu Sans"/>
              </a:rPr>
              <a:t>An </a:t>
            </a:r>
            <a:r>
              <a:rPr sz="2000" spc="-185" dirty="0">
                <a:latin typeface="DejaVu Sans"/>
                <a:cs typeface="DejaVu Sans"/>
              </a:rPr>
              <a:t>electrical </a:t>
            </a:r>
            <a:r>
              <a:rPr sz="2000" spc="-250" dirty="0">
                <a:latin typeface="DejaVu Sans"/>
                <a:cs typeface="DejaVu Sans"/>
              </a:rPr>
              <a:t>appliance, </a:t>
            </a:r>
            <a:r>
              <a:rPr sz="2000" spc="-260" dirty="0">
                <a:latin typeface="DejaVu Sans"/>
                <a:cs typeface="DejaVu Sans"/>
              </a:rPr>
              <a:t>such </a:t>
            </a:r>
            <a:r>
              <a:rPr sz="2000" spc="-325" dirty="0">
                <a:latin typeface="DejaVu Sans"/>
                <a:cs typeface="DejaVu Sans"/>
              </a:rPr>
              <a:t>as </a:t>
            </a:r>
            <a:r>
              <a:rPr sz="2000" spc="-375" dirty="0">
                <a:latin typeface="DejaVu Sans"/>
                <a:cs typeface="DejaVu Sans"/>
              </a:rPr>
              <a:t>a </a:t>
            </a:r>
            <a:r>
              <a:rPr sz="2000" spc="-190" dirty="0">
                <a:latin typeface="DejaVu Sans"/>
                <a:cs typeface="DejaVu Sans"/>
              </a:rPr>
              <a:t>toaster </a:t>
            </a:r>
            <a:r>
              <a:rPr sz="2000" spc="-290" dirty="0">
                <a:latin typeface="DejaVu Sans"/>
                <a:cs typeface="DejaVu Sans"/>
              </a:rPr>
              <a:t>can </a:t>
            </a:r>
            <a:r>
              <a:rPr sz="2000" spc="-175" dirty="0">
                <a:latin typeface="DejaVu Sans"/>
                <a:cs typeface="DejaVu Sans"/>
              </a:rPr>
              <a:t>start </a:t>
            </a:r>
            <a:r>
              <a:rPr sz="2000" spc="-375" dirty="0">
                <a:latin typeface="DejaVu Sans"/>
                <a:cs typeface="DejaVu Sans"/>
              </a:rPr>
              <a:t>a </a:t>
            </a:r>
            <a:r>
              <a:rPr sz="2000" spc="-165" dirty="0">
                <a:latin typeface="DejaVu Sans"/>
                <a:cs typeface="DejaVu Sans"/>
              </a:rPr>
              <a:t>fire if </a:t>
            </a:r>
            <a:r>
              <a:rPr sz="2000" spc="-120" dirty="0">
                <a:latin typeface="DejaVu Sans"/>
                <a:cs typeface="DejaVu Sans"/>
              </a:rPr>
              <a:t>it </a:t>
            </a:r>
            <a:r>
              <a:rPr sz="2000" spc="-200" dirty="0">
                <a:latin typeface="DejaVu Sans"/>
                <a:cs typeface="DejaVu Sans"/>
              </a:rPr>
              <a:t>is </a:t>
            </a:r>
            <a:r>
              <a:rPr sz="2000" spc="-229" dirty="0">
                <a:latin typeface="DejaVu Sans"/>
                <a:cs typeface="DejaVu Sans"/>
              </a:rPr>
              <a:t>faulty </a:t>
            </a:r>
            <a:r>
              <a:rPr sz="2000" spc="-740" dirty="0">
                <a:latin typeface="DejaVu Sans"/>
                <a:cs typeface="DejaVu Sans"/>
              </a:rPr>
              <a:t>or </a:t>
            </a:r>
            <a:r>
              <a:rPr sz="2000" spc="-375" dirty="0">
                <a:latin typeface="DejaVu Sans"/>
                <a:cs typeface="DejaVu Sans"/>
              </a:rPr>
              <a:t> </a:t>
            </a:r>
            <a:r>
              <a:rPr sz="2000" spc="-305" dirty="0">
                <a:latin typeface="DejaVu Sans"/>
                <a:cs typeface="DejaVu Sans"/>
              </a:rPr>
              <a:t>has </a:t>
            </a:r>
            <a:r>
              <a:rPr sz="2000" spc="-375" dirty="0">
                <a:latin typeface="DejaVu Sans"/>
                <a:cs typeface="DejaVu Sans"/>
              </a:rPr>
              <a:t>a </a:t>
            </a:r>
            <a:r>
              <a:rPr sz="2000" spc="-260" dirty="0">
                <a:latin typeface="DejaVu Sans"/>
                <a:cs typeface="DejaVu Sans"/>
              </a:rPr>
              <a:t>frayed </a:t>
            </a:r>
            <a:r>
              <a:rPr sz="2000" spc="-175" dirty="0">
                <a:latin typeface="DejaVu Sans"/>
                <a:cs typeface="DejaVu Sans"/>
              </a:rPr>
              <a:t>cord. </a:t>
            </a:r>
            <a:r>
              <a:rPr sz="2000" spc="-35" dirty="0">
                <a:latin typeface="DejaVu Sans"/>
                <a:cs typeface="DejaVu Sans"/>
              </a:rPr>
              <a:t>A </a:t>
            </a:r>
            <a:r>
              <a:rPr sz="2000" spc="-190" dirty="0">
                <a:latin typeface="DejaVu Sans"/>
                <a:cs typeface="DejaVu Sans"/>
              </a:rPr>
              <a:t>power </a:t>
            </a:r>
            <a:r>
              <a:rPr sz="2000" spc="-180" dirty="0">
                <a:latin typeface="DejaVu Sans"/>
                <a:cs typeface="DejaVu Sans"/>
              </a:rPr>
              <a:t>point </a:t>
            </a:r>
            <a:r>
              <a:rPr sz="2000" spc="-220" dirty="0">
                <a:latin typeface="DejaVu Sans"/>
                <a:cs typeface="DejaVu Sans"/>
              </a:rPr>
              <a:t>that </a:t>
            </a:r>
            <a:r>
              <a:rPr sz="2000" spc="-200" dirty="0">
                <a:latin typeface="DejaVu Sans"/>
                <a:cs typeface="DejaVu Sans"/>
              </a:rPr>
              <a:t>is </a:t>
            </a:r>
            <a:r>
              <a:rPr sz="2000" spc="-220" dirty="0">
                <a:latin typeface="DejaVu Sans"/>
                <a:cs typeface="DejaVu Sans"/>
              </a:rPr>
              <a:t>overloaded </a:t>
            </a:r>
            <a:r>
              <a:rPr sz="2000" spc="-175" dirty="0">
                <a:latin typeface="DejaVu Sans"/>
                <a:cs typeface="DejaVu Sans"/>
              </a:rPr>
              <a:t>with </a:t>
            </a:r>
            <a:r>
              <a:rPr sz="2000" spc="-220" dirty="0">
                <a:latin typeface="DejaVu Sans"/>
                <a:cs typeface="DejaVu Sans"/>
              </a:rPr>
              <a:t>double  </a:t>
            </a:r>
            <a:r>
              <a:rPr sz="2000" spc="-245" dirty="0">
                <a:latin typeface="DejaVu Sans"/>
                <a:cs typeface="DejaVu Sans"/>
              </a:rPr>
              <a:t>adapter </a:t>
            </a:r>
            <a:r>
              <a:rPr sz="2000" spc="-265" dirty="0">
                <a:latin typeface="DejaVu Sans"/>
                <a:cs typeface="DejaVu Sans"/>
              </a:rPr>
              <a:t>plugs </a:t>
            </a:r>
            <a:r>
              <a:rPr sz="2000" spc="-290" dirty="0">
                <a:latin typeface="DejaVu Sans"/>
                <a:cs typeface="DejaVu Sans"/>
              </a:rPr>
              <a:t>can </a:t>
            </a:r>
            <a:r>
              <a:rPr sz="2000" spc="-280" dirty="0">
                <a:latin typeface="DejaVu Sans"/>
                <a:cs typeface="DejaVu Sans"/>
              </a:rPr>
              <a:t>cause </a:t>
            </a:r>
            <a:r>
              <a:rPr sz="2000" spc="-375" dirty="0">
                <a:latin typeface="DejaVu Sans"/>
                <a:cs typeface="DejaVu Sans"/>
              </a:rPr>
              <a:t>a </a:t>
            </a:r>
            <a:r>
              <a:rPr sz="2000" spc="-165" dirty="0">
                <a:latin typeface="DejaVu Sans"/>
                <a:cs typeface="DejaVu Sans"/>
              </a:rPr>
              <a:t>fire </a:t>
            </a:r>
            <a:r>
              <a:rPr sz="2000" spc="-204" dirty="0">
                <a:latin typeface="DejaVu Sans"/>
                <a:cs typeface="DejaVu Sans"/>
              </a:rPr>
              <a:t>from </a:t>
            </a:r>
            <a:r>
              <a:rPr sz="2000" spc="-320" dirty="0">
                <a:latin typeface="DejaVu Sans"/>
                <a:cs typeface="DejaVu Sans"/>
              </a:rPr>
              <a:t>an </a:t>
            </a:r>
            <a:r>
              <a:rPr sz="2000" spc="-229" dirty="0">
                <a:latin typeface="DejaVu Sans"/>
                <a:cs typeface="DejaVu Sans"/>
              </a:rPr>
              <a:t>overuse </a:t>
            </a:r>
            <a:r>
              <a:rPr sz="2000" spc="-165" dirty="0">
                <a:latin typeface="DejaVu Sans"/>
                <a:cs typeface="DejaVu Sans"/>
              </a:rPr>
              <a:t>of </a:t>
            </a:r>
            <a:r>
              <a:rPr sz="2000" spc="-170" dirty="0">
                <a:latin typeface="DejaVu Sans"/>
                <a:cs typeface="DejaVu Sans"/>
              </a:rPr>
              <a:t>electricity.A </a:t>
            </a:r>
            <a:r>
              <a:rPr sz="2000" spc="-225" dirty="0">
                <a:latin typeface="DejaVu Sans"/>
                <a:cs typeface="DejaVu Sans"/>
              </a:rPr>
              <a:t>power  </a:t>
            </a:r>
            <a:r>
              <a:rPr sz="2000" spc="-180" dirty="0">
                <a:latin typeface="DejaVu Sans"/>
                <a:cs typeface="DejaVu Sans"/>
              </a:rPr>
              <a:t>point </a:t>
            </a:r>
            <a:r>
              <a:rPr sz="2000" spc="-210" dirty="0">
                <a:latin typeface="DejaVu Sans"/>
                <a:cs typeface="DejaVu Sans"/>
              </a:rPr>
              <a:t>extension </a:t>
            </a:r>
            <a:r>
              <a:rPr sz="2000" spc="-170" dirty="0">
                <a:latin typeface="DejaVu Sans"/>
                <a:cs typeface="DejaVu Sans"/>
              </a:rPr>
              <a:t>cord </a:t>
            </a:r>
            <a:r>
              <a:rPr sz="2000" spc="-290" dirty="0">
                <a:latin typeface="DejaVu Sans"/>
                <a:cs typeface="DejaVu Sans"/>
              </a:rPr>
              <a:t>can </a:t>
            </a:r>
            <a:r>
              <a:rPr sz="2000" spc="-220" dirty="0">
                <a:latin typeface="DejaVu Sans"/>
                <a:cs typeface="DejaVu Sans"/>
              </a:rPr>
              <a:t>also </a:t>
            </a:r>
            <a:r>
              <a:rPr sz="2000" spc="-270" dirty="0">
                <a:latin typeface="DejaVu Sans"/>
                <a:cs typeface="DejaVu Sans"/>
              </a:rPr>
              <a:t>be </a:t>
            </a:r>
            <a:r>
              <a:rPr sz="2000" spc="-375" dirty="0">
                <a:latin typeface="DejaVu Sans"/>
                <a:cs typeface="DejaVu Sans"/>
              </a:rPr>
              <a:t>a </a:t>
            </a:r>
            <a:r>
              <a:rPr sz="2000" spc="-165" dirty="0">
                <a:latin typeface="DejaVu Sans"/>
                <a:cs typeface="DejaVu Sans"/>
              </a:rPr>
              <a:t>fire </a:t>
            </a:r>
            <a:r>
              <a:rPr sz="2000" spc="-260" dirty="0">
                <a:latin typeface="DejaVu Sans"/>
                <a:cs typeface="DejaVu Sans"/>
              </a:rPr>
              <a:t>hazard </a:t>
            </a:r>
            <a:r>
              <a:rPr sz="2000" spc="-165" dirty="0">
                <a:latin typeface="DejaVu Sans"/>
                <a:cs typeface="DejaVu Sans"/>
              </a:rPr>
              <a:t>if </a:t>
            </a:r>
            <a:r>
              <a:rPr sz="2000" spc="-170" dirty="0">
                <a:latin typeface="DejaVu Sans"/>
                <a:cs typeface="DejaVu Sans"/>
              </a:rPr>
              <a:t>not </a:t>
            </a:r>
            <a:r>
              <a:rPr sz="2000" spc="-265" dirty="0">
                <a:latin typeface="DejaVu Sans"/>
                <a:cs typeface="DejaVu Sans"/>
              </a:rPr>
              <a:t>used  </a:t>
            </a:r>
            <a:r>
              <a:rPr sz="2000" spc="-225" dirty="0">
                <a:latin typeface="DejaVu Sans"/>
                <a:cs typeface="DejaVu Sans"/>
              </a:rPr>
              <a:t>appropriately. </a:t>
            </a:r>
            <a:r>
              <a:rPr sz="2000" spc="-180" dirty="0">
                <a:latin typeface="DejaVu Sans"/>
                <a:cs typeface="DejaVu Sans"/>
              </a:rPr>
              <a:t>Double </a:t>
            </a:r>
            <a:r>
              <a:rPr sz="2000" spc="-235" dirty="0">
                <a:latin typeface="DejaVu Sans"/>
                <a:cs typeface="DejaVu Sans"/>
              </a:rPr>
              <a:t>check </a:t>
            </a:r>
            <a:r>
              <a:rPr sz="2000" spc="-215" dirty="0">
                <a:latin typeface="DejaVu Sans"/>
                <a:cs typeface="DejaVu Sans"/>
              </a:rPr>
              <a:t>the </a:t>
            </a:r>
            <a:r>
              <a:rPr sz="2000" spc="-260" dirty="0">
                <a:latin typeface="DejaVu Sans"/>
                <a:cs typeface="DejaVu Sans"/>
              </a:rPr>
              <a:t>appliances </a:t>
            </a:r>
            <a:r>
              <a:rPr sz="2000" spc="-295" dirty="0">
                <a:latin typeface="DejaVu Sans"/>
                <a:cs typeface="DejaVu Sans"/>
              </a:rPr>
              <a:t>and </a:t>
            </a:r>
            <a:r>
              <a:rPr sz="2000" spc="-190" dirty="0">
                <a:latin typeface="DejaVu Sans"/>
                <a:cs typeface="DejaVu Sans"/>
              </a:rPr>
              <a:t>power </a:t>
            </a:r>
            <a:r>
              <a:rPr sz="2000" spc="-195" dirty="0">
                <a:latin typeface="DejaVu Sans"/>
                <a:cs typeface="DejaVu Sans"/>
              </a:rPr>
              <a:t>points in </a:t>
            </a:r>
            <a:r>
              <a:rPr sz="2000" spc="-190" dirty="0">
                <a:latin typeface="DejaVu Sans"/>
                <a:cs typeface="DejaVu Sans"/>
              </a:rPr>
              <a:t>your  </a:t>
            </a:r>
            <a:r>
              <a:rPr sz="2000" spc="-245" dirty="0">
                <a:latin typeface="DejaVu Sans"/>
                <a:cs typeface="DejaVu Sans"/>
              </a:rPr>
              <a:t>home.</a:t>
            </a:r>
            <a:endParaRPr sz="2000">
              <a:latin typeface="DejaVu Sans"/>
              <a:cs typeface="DejaVu Sans"/>
            </a:endParaRPr>
          </a:p>
          <a:p>
            <a:pPr marL="25400">
              <a:lnSpc>
                <a:spcPct val="100000"/>
              </a:lnSpc>
              <a:spcBef>
                <a:spcPts val="120"/>
              </a:spcBef>
            </a:pPr>
            <a:r>
              <a:rPr sz="2000" spc="-235" dirty="0">
                <a:latin typeface="DejaVu Sans"/>
                <a:cs typeface="DejaVu Sans"/>
              </a:rPr>
              <a:t>5.</a:t>
            </a:r>
            <a:r>
              <a:rPr sz="2000" spc="-160" dirty="0">
                <a:latin typeface="DejaVu Sans"/>
                <a:cs typeface="DejaVu Sans"/>
              </a:rPr>
              <a:t> </a:t>
            </a:r>
            <a:r>
              <a:rPr sz="2000" spc="-220" dirty="0">
                <a:latin typeface="DejaVu Sans"/>
                <a:cs typeface="DejaVu Sans"/>
              </a:rPr>
              <a:t>Candles</a:t>
            </a:r>
            <a:endParaRPr sz="2000">
              <a:latin typeface="DejaVu Sans"/>
              <a:cs typeface="DejaVu Sans"/>
            </a:endParaRPr>
          </a:p>
          <a:p>
            <a:pPr marL="308610" marR="200025" indent="-283845">
              <a:lnSpc>
                <a:spcPct val="80000"/>
              </a:lnSpc>
              <a:spcBef>
                <a:spcPts val="600"/>
              </a:spcBef>
              <a:tabLst>
                <a:tab pos="308610" algn="l"/>
              </a:tabLst>
            </a:pPr>
            <a:r>
              <a:rPr sz="1600" spc="-130" dirty="0">
                <a:solidFill>
                  <a:srgbClr val="3890A6"/>
                </a:solidFill>
                <a:latin typeface="DejaVu Sans"/>
                <a:cs typeface="DejaVu Sans"/>
              </a:rPr>
              <a:t>	</a:t>
            </a:r>
            <a:r>
              <a:rPr sz="2000" spc="-220" dirty="0">
                <a:latin typeface="DejaVu Sans"/>
                <a:cs typeface="DejaVu Sans"/>
              </a:rPr>
              <a:t>Candles </a:t>
            </a:r>
            <a:r>
              <a:rPr sz="2000" spc="-145" dirty="0">
                <a:latin typeface="DejaVu Sans"/>
                <a:cs typeface="DejaVu Sans"/>
              </a:rPr>
              <a:t>look </a:t>
            </a:r>
            <a:r>
              <a:rPr sz="2000" spc="-295" dirty="0">
                <a:latin typeface="DejaVu Sans"/>
                <a:cs typeface="DejaVu Sans"/>
              </a:rPr>
              <a:t>and </a:t>
            </a:r>
            <a:r>
              <a:rPr sz="2000" spc="-240" dirty="0">
                <a:latin typeface="DejaVu Sans"/>
                <a:cs typeface="DejaVu Sans"/>
              </a:rPr>
              <a:t>smell </a:t>
            </a:r>
            <a:r>
              <a:rPr sz="2000" spc="-215" dirty="0">
                <a:latin typeface="DejaVu Sans"/>
                <a:cs typeface="DejaVu Sans"/>
              </a:rPr>
              <a:t>pretty, but </a:t>
            </a:r>
            <a:r>
              <a:rPr sz="2000" spc="-165" dirty="0">
                <a:latin typeface="DejaVu Sans"/>
                <a:cs typeface="DejaVu Sans"/>
              </a:rPr>
              <a:t>if </a:t>
            </a:r>
            <a:r>
              <a:rPr sz="2000" spc="-180" dirty="0">
                <a:latin typeface="DejaVu Sans"/>
                <a:cs typeface="DejaVu Sans"/>
              </a:rPr>
              <a:t>left </a:t>
            </a:r>
            <a:r>
              <a:rPr sz="2000" spc="-245" dirty="0">
                <a:latin typeface="DejaVu Sans"/>
                <a:cs typeface="DejaVu Sans"/>
              </a:rPr>
              <a:t>unattended </a:t>
            </a:r>
            <a:r>
              <a:rPr sz="2000" spc="-250" dirty="0">
                <a:latin typeface="DejaVu Sans"/>
                <a:cs typeface="DejaVu Sans"/>
              </a:rPr>
              <a:t>they </a:t>
            </a:r>
            <a:r>
              <a:rPr sz="2000" spc="-290" dirty="0">
                <a:latin typeface="DejaVu Sans"/>
                <a:cs typeface="DejaVu Sans"/>
              </a:rPr>
              <a:t>can </a:t>
            </a:r>
            <a:r>
              <a:rPr sz="2000" spc="-280" dirty="0">
                <a:latin typeface="DejaVu Sans"/>
                <a:cs typeface="DejaVu Sans"/>
              </a:rPr>
              <a:t>cause  </a:t>
            </a:r>
            <a:r>
              <a:rPr sz="2000" spc="-610" dirty="0">
                <a:latin typeface="DejaVu Sans"/>
                <a:cs typeface="DejaVu Sans"/>
              </a:rPr>
              <a:t> </a:t>
            </a:r>
            <a:r>
              <a:rPr sz="2000" spc="-1165" dirty="0">
                <a:latin typeface="DejaVu Sans"/>
                <a:cs typeface="DejaVu Sans"/>
              </a:rPr>
              <a:t>a</a:t>
            </a:r>
            <a:r>
              <a:rPr sz="2000" spc="-195" dirty="0">
                <a:latin typeface="DejaVu Sans"/>
                <a:cs typeface="DejaVu Sans"/>
              </a:rPr>
              <a:t> </a:t>
            </a:r>
            <a:r>
              <a:rPr sz="2000" spc="-185" dirty="0">
                <a:latin typeface="DejaVu Sans"/>
                <a:cs typeface="DejaVu Sans"/>
              </a:rPr>
              <a:t>room </a:t>
            </a:r>
            <a:r>
              <a:rPr sz="2000" spc="-120" dirty="0">
                <a:latin typeface="DejaVu Sans"/>
                <a:cs typeface="DejaVu Sans"/>
              </a:rPr>
              <a:t>to </a:t>
            </a:r>
            <a:r>
              <a:rPr sz="2000" spc="-250" dirty="0">
                <a:latin typeface="DejaVu Sans"/>
                <a:cs typeface="DejaVu Sans"/>
              </a:rPr>
              <a:t>easily </a:t>
            </a:r>
            <a:r>
              <a:rPr sz="2000" spc="-190" dirty="0">
                <a:latin typeface="DejaVu Sans"/>
                <a:cs typeface="DejaVu Sans"/>
              </a:rPr>
              <a:t>burst </a:t>
            </a:r>
            <a:r>
              <a:rPr sz="2000" spc="-155" dirty="0">
                <a:latin typeface="DejaVu Sans"/>
                <a:cs typeface="DejaVu Sans"/>
              </a:rPr>
              <a:t>into </a:t>
            </a:r>
            <a:r>
              <a:rPr sz="2000" spc="-265" dirty="0">
                <a:latin typeface="DejaVu Sans"/>
                <a:cs typeface="DejaVu Sans"/>
              </a:rPr>
              <a:t>flames. </a:t>
            </a:r>
            <a:r>
              <a:rPr sz="2000" spc="-235" dirty="0">
                <a:latin typeface="DejaVu Sans"/>
                <a:cs typeface="DejaVu Sans"/>
              </a:rPr>
              <a:t>Keep </a:t>
            </a:r>
            <a:r>
              <a:rPr sz="2000" spc="-254" dirty="0">
                <a:latin typeface="DejaVu Sans"/>
                <a:cs typeface="DejaVu Sans"/>
              </a:rPr>
              <a:t>candles </a:t>
            </a:r>
            <a:r>
              <a:rPr sz="2000" spc="-355" dirty="0">
                <a:latin typeface="DejaVu Sans"/>
                <a:cs typeface="DejaVu Sans"/>
              </a:rPr>
              <a:t>away </a:t>
            </a:r>
            <a:r>
              <a:rPr sz="2000" spc="-200" dirty="0">
                <a:latin typeface="DejaVu Sans"/>
                <a:cs typeface="DejaVu Sans"/>
              </a:rPr>
              <a:t>from </a:t>
            </a:r>
            <a:r>
              <a:rPr sz="2000" spc="-330" dirty="0">
                <a:latin typeface="DejaVu Sans"/>
                <a:cs typeface="DejaVu Sans"/>
              </a:rPr>
              <a:t>any  </a:t>
            </a:r>
            <a:r>
              <a:rPr sz="2000" spc="-215" dirty="0">
                <a:latin typeface="DejaVu Sans"/>
                <a:cs typeface="DejaVu Sans"/>
              </a:rPr>
              <a:t>obviously </a:t>
            </a:r>
            <a:r>
              <a:rPr sz="2000" spc="-285" dirty="0">
                <a:latin typeface="DejaVu Sans"/>
                <a:cs typeface="DejaVu Sans"/>
              </a:rPr>
              <a:t>flammable </a:t>
            </a:r>
            <a:r>
              <a:rPr sz="2000" spc="-240" dirty="0">
                <a:latin typeface="DejaVu Sans"/>
                <a:cs typeface="DejaVu Sans"/>
              </a:rPr>
              <a:t>items </a:t>
            </a:r>
            <a:r>
              <a:rPr sz="2000" spc="-260" dirty="0">
                <a:latin typeface="DejaVu Sans"/>
                <a:cs typeface="DejaVu Sans"/>
              </a:rPr>
              <a:t>such </a:t>
            </a:r>
            <a:r>
              <a:rPr sz="2000" spc="-325" dirty="0">
                <a:latin typeface="DejaVu Sans"/>
                <a:cs typeface="DejaVu Sans"/>
              </a:rPr>
              <a:t>as </a:t>
            </a:r>
            <a:r>
              <a:rPr sz="2000" spc="-195" dirty="0">
                <a:latin typeface="DejaVu Sans"/>
                <a:cs typeface="DejaVu Sans"/>
              </a:rPr>
              <a:t>books </a:t>
            </a:r>
            <a:r>
              <a:rPr sz="2000" spc="-295" dirty="0">
                <a:latin typeface="DejaVu Sans"/>
                <a:cs typeface="DejaVu Sans"/>
              </a:rPr>
              <a:t>and </a:t>
            </a:r>
            <a:r>
              <a:rPr sz="2000" spc="-220" dirty="0">
                <a:latin typeface="DejaVu Sans"/>
                <a:cs typeface="DejaVu Sans"/>
              </a:rPr>
              <a:t>tissue </a:t>
            </a:r>
            <a:r>
              <a:rPr sz="2000" spc="-235" dirty="0">
                <a:latin typeface="DejaVu Sans"/>
                <a:cs typeface="DejaVu Sans"/>
              </a:rPr>
              <a:t>boxes. Always  </a:t>
            </a:r>
            <a:r>
              <a:rPr sz="2000" spc="-180" dirty="0">
                <a:latin typeface="DejaVu Sans"/>
                <a:cs typeface="DejaVu Sans"/>
              </a:rPr>
              <a:t>blow </a:t>
            </a:r>
            <a:r>
              <a:rPr sz="2000" spc="-375" dirty="0">
                <a:latin typeface="DejaVu Sans"/>
                <a:cs typeface="DejaVu Sans"/>
              </a:rPr>
              <a:t>a </a:t>
            </a:r>
            <a:r>
              <a:rPr sz="2000" spc="-250" dirty="0">
                <a:latin typeface="DejaVu Sans"/>
                <a:cs typeface="DejaVu Sans"/>
              </a:rPr>
              <a:t>candle </a:t>
            </a:r>
            <a:r>
              <a:rPr sz="2000" spc="-170" dirty="0">
                <a:latin typeface="DejaVu Sans"/>
                <a:cs typeface="DejaVu Sans"/>
              </a:rPr>
              <a:t>out </a:t>
            </a:r>
            <a:r>
              <a:rPr sz="2000" spc="-204" dirty="0">
                <a:latin typeface="DejaVu Sans"/>
                <a:cs typeface="DejaVu Sans"/>
              </a:rPr>
              <a:t>before </a:t>
            </a:r>
            <a:r>
              <a:rPr sz="2000" spc="-280" dirty="0">
                <a:latin typeface="DejaVu Sans"/>
                <a:cs typeface="DejaVu Sans"/>
              </a:rPr>
              <a:t>leaving </a:t>
            </a:r>
            <a:r>
              <a:rPr sz="2000" spc="-375" dirty="0">
                <a:latin typeface="DejaVu Sans"/>
                <a:cs typeface="DejaVu Sans"/>
              </a:rPr>
              <a:t>a </a:t>
            </a:r>
            <a:r>
              <a:rPr sz="2000" spc="-185" dirty="0">
                <a:latin typeface="DejaVu Sans"/>
                <a:cs typeface="DejaVu Sans"/>
              </a:rPr>
              <a:t>room. </a:t>
            </a:r>
            <a:r>
              <a:rPr sz="2000" spc="-135" dirty="0">
                <a:latin typeface="DejaVu Sans"/>
                <a:cs typeface="DejaVu Sans"/>
              </a:rPr>
              <a:t>Did </a:t>
            </a:r>
            <a:r>
              <a:rPr sz="2000" spc="-245" dirty="0">
                <a:latin typeface="DejaVu Sans"/>
                <a:cs typeface="DejaVu Sans"/>
              </a:rPr>
              <a:t>you </a:t>
            </a:r>
            <a:r>
              <a:rPr sz="2000" spc="-204" dirty="0">
                <a:latin typeface="DejaVu Sans"/>
                <a:cs typeface="DejaVu Sans"/>
              </a:rPr>
              <a:t>know </a:t>
            </a:r>
            <a:r>
              <a:rPr sz="2000" spc="-220" dirty="0">
                <a:latin typeface="DejaVu Sans"/>
                <a:cs typeface="DejaVu Sans"/>
              </a:rPr>
              <a:t>that </a:t>
            </a:r>
            <a:r>
              <a:rPr sz="2000" spc="-195" dirty="0">
                <a:latin typeface="DejaVu Sans"/>
                <a:cs typeface="DejaVu Sans"/>
              </a:rPr>
              <a:t>in  </a:t>
            </a:r>
            <a:r>
              <a:rPr sz="2000" spc="-180" dirty="0">
                <a:latin typeface="DejaVu Sans"/>
                <a:cs typeface="DejaVu Sans"/>
              </a:rPr>
              <a:t>Perth </a:t>
            </a:r>
            <a:r>
              <a:rPr sz="2000" spc="-225" dirty="0">
                <a:latin typeface="DejaVu Sans"/>
                <a:cs typeface="DejaVu Sans"/>
              </a:rPr>
              <a:t>last </a:t>
            </a:r>
            <a:r>
              <a:rPr sz="2000" spc="-254" dirty="0">
                <a:latin typeface="DejaVu Sans"/>
                <a:cs typeface="DejaVu Sans"/>
              </a:rPr>
              <a:t>year </a:t>
            </a:r>
            <a:r>
              <a:rPr sz="2000" spc="-275" dirty="0">
                <a:latin typeface="DejaVu Sans"/>
                <a:cs typeface="DejaVu Sans"/>
              </a:rPr>
              <a:t>34 </a:t>
            </a:r>
            <a:r>
              <a:rPr sz="2000" spc="-240" dirty="0">
                <a:latin typeface="DejaVu Sans"/>
                <a:cs typeface="DejaVu Sans"/>
              </a:rPr>
              <a:t>house </a:t>
            </a:r>
            <a:r>
              <a:rPr sz="2000" spc="-185" dirty="0">
                <a:latin typeface="DejaVu Sans"/>
                <a:cs typeface="DejaVu Sans"/>
              </a:rPr>
              <a:t>fires </a:t>
            </a:r>
            <a:r>
              <a:rPr sz="2000" spc="-200" dirty="0">
                <a:latin typeface="DejaVu Sans"/>
                <a:cs typeface="DejaVu Sans"/>
              </a:rPr>
              <a:t>started </a:t>
            </a:r>
            <a:r>
              <a:rPr sz="2000" spc="-325" dirty="0">
                <a:latin typeface="DejaVu Sans"/>
                <a:cs typeface="DejaVu Sans"/>
              </a:rPr>
              <a:t>as </a:t>
            </a:r>
            <a:r>
              <a:rPr sz="2000" spc="-375" dirty="0">
                <a:latin typeface="DejaVu Sans"/>
                <a:cs typeface="DejaVu Sans"/>
              </a:rPr>
              <a:t>a </a:t>
            </a:r>
            <a:r>
              <a:rPr sz="2000" spc="-185" dirty="0">
                <a:latin typeface="DejaVu Sans"/>
                <a:cs typeface="DejaVu Sans"/>
              </a:rPr>
              <a:t>result </a:t>
            </a:r>
            <a:r>
              <a:rPr sz="2000" spc="-165" dirty="0">
                <a:latin typeface="DejaVu Sans"/>
                <a:cs typeface="DejaVu Sans"/>
              </a:rPr>
              <a:t>of</a:t>
            </a:r>
            <a:r>
              <a:rPr sz="2000" spc="-135" dirty="0">
                <a:latin typeface="DejaVu Sans"/>
                <a:cs typeface="DejaVu Sans"/>
              </a:rPr>
              <a:t> </a:t>
            </a:r>
            <a:r>
              <a:rPr sz="2000" spc="-250" dirty="0">
                <a:latin typeface="DejaVu Sans"/>
                <a:cs typeface="DejaVu Sans"/>
              </a:rPr>
              <a:t>candles?</a:t>
            </a:r>
            <a:r>
              <a:rPr sz="1950" spc="-375" baseline="25641" dirty="0">
                <a:latin typeface="DejaVu Sans"/>
                <a:cs typeface="DejaVu Sans"/>
              </a:rPr>
              <a:t>²</a:t>
            </a:r>
            <a:endParaRPr sz="1950" baseline="25641">
              <a:latin typeface="DejaVu Sans"/>
              <a:cs typeface="DejaVu Sans"/>
            </a:endParaRPr>
          </a:p>
          <a:p>
            <a:pPr marL="25400">
              <a:lnSpc>
                <a:spcPct val="100000"/>
              </a:lnSpc>
              <a:spcBef>
                <a:spcPts val="120"/>
              </a:spcBef>
            </a:pPr>
            <a:r>
              <a:rPr sz="2000" spc="-235" dirty="0">
                <a:latin typeface="DejaVu Sans"/>
                <a:cs typeface="DejaVu Sans"/>
              </a:rPr>
              <a:t>6. </a:t>
            </a:r>
            <a:r>
              <a:rPr sz="2000" spc="-290" dirty="0">
                <a:latin typeface="DejaVu Sans"/>
                <a:cs typeface="DejaVu Sans"/>
              </a:rPr>
              <a:t>Flammable</a:t>
            </a:r>
            <a:r>
              <a:rPr sz="2000" spc="-260" dirty="0">
                <a:latin typeface="DejaVu Sans"/>
                <a:cs typeface="DejaVu Sans"/>
              </a:rPr>
              <a:t> </a:t>
            </a:r>
            <a:r>
              <a:rPr sz="2000" spc="-204" dirty="0">
                <a:latin typeface="DejaVu Sans"/>
                <a:cs typeface="DejaVu Sans"/>
              </a:rPr>
              <a:t>Liquids</a:t>
            </a:r>
            <a:endParaRPr sz="2000">
              <a:latin typeface="DejaVu Sans"/>
              <a:cs typeface="DejaVu Sans"/>
            </a:endParaRPr>
          </a:p>
          <a:p>
            <a:pPr marL="308610" marR="19050" indent="-283845">
              <a:lnSpc>
                <a:spcPct val="80000"/>
              </a:lnSpc>
              <a:spcBef>
                <a:spcPts val="600"/>
              </a:spcBef>
              <a:tabLst>
                <a:tab pos="308610" algn="l"/>
              </a:tabLst>
            </a:pPr>
            <a:r>
              <a:rPr sz="1600" spc="-125" dirty="0">
                <a:solidFill>
                  <a:srgbClr val="3890A6"/>
                </a:solidFill>
                <a:latin typeface="DejaVu Sans"/>
                <a:cs typeface="DejaVu Sans"/>
              </a:rPr>
              <a:t>	</a:t>
            </a:r>
            <a:r>
              <a:rPr sz="2000" spc="-150" dirty="0">
                <a:latin typeface="DejaVu Sans"/>
                <a:cs typeface="DejaVu Sans"/>
              </a:rPr>
              <a:t>If </a:t>
            </a:r>
            <a:r>
              <a:rPr sz="2000" spc="-245" dirty="0">
                <a:latin typeface="DejaVu Sans"/>
                <a:cs typeface="DejaVu Sans"/>
              </a:rPr>
              <a:t>you </a:t>
            </a:r>
            <a:r>
              <a:rPr sz="2000" spc="-335" dirty="0">
                <a:latin typeface="DejaVu Sans"/>
                <a:cs typeface="DejaVu Sans"/>
              </a:rPr>
              <a:t>have </a:t>
            </a:r>
            <a:r>
              <a:rPr sz="2000" spc="-330" dirty="0">
                <a:latin typeface="DejaVu Sans"/>
                <a:cs typeface="DejaVu Sans"/>
              </a:rPr>
              <a:t>any </a:t>
            </a:r>
            <a:r>
              <a:rPr sz="2000" spc="-285" dirty="0">
                <a:latin typeface="DejaVu Sans"/>
                <a:cs typeface="DejaVu Sans"/>
              </a:rPr>
              <a:t>flammable </a:t>
            </a:r>
            <a:r>
              <a:rPr sz="2000" spc="-200" dirty="0">
                <a:latin typeface="DejaVu Sans"/>
                <a:cs typeface="DejaVu Sans"/>
              </a:rPr>
              <a:t>liquids </a:t>
            </a:r>
            <a:r>
              <a:rPr sz="2000" spc="-195" dirty="0">
                <a:latin typeface="DejaVu Sans"/>
                <a:cs typeface="DejaVu Sans"/>
              </a:rPr>
              <a:t>in </a:t>
            </a:r>
            <a:r>
              <a:rPr sz="2000" spc="-215" dirty="0">
                <a:latin typeface="DejaVu Sans"/>
                <a:cs typeface="DejaVu Sans"/>
              </a:rPr>
              <a:t>the </a:t>
            </a:r>
            <a:r>
              <a:rPr sz="2000" spc="-265" dirty="0">
                <a:latin typeface="DejaVu Sans"/>
                <a:cs typeface="DejaVu Sans"/>
              </a:rPr>
              <a:t>home </a:t>
            </a:r>
            <a:r>
              <a:rPr sz="2000" spc="-75" dirty="0">
                <a:latin typeface="DejaVu Sans"/>
                <a:cs typeface="DejaVu Sans"/>
              </a:rPr>
              <a:t>or </a:t>
            </a:r>
            <a:r>
              <a:rPr sz="2000" spc="-315" dirty="0">
                <a:latin typeface="DejaVu Sans"/>
                <a:cs typeface="DejaVu Sans"/>
              </a:rPr>
              <a:t>garage </a:t>
            </a:r>
            <a:r>
              <a:rPr sz="2000" spc="-254" dirty="0">
                <a:latin typeface="DejaVu Sans"/>
                <a:cs typeface="DejaVu Sans"/>
              </a:rPr>
              <a:t>such </a:t>
            </a:r>
            <a:r>
              <a:rPr sz="2000" spc="-320" dirty="0">
                <a:latin typeface="DejaVu Sans"/>
                <a:cs typeface="DejaVu Sans"/>
              </a:rPr>
              <a:t>as </a:t>
            </a:r>
            <a:r>
              <a:rPr sz="2000" spc="-415" dirty="0">
                <a:latin typeface="DejaVu Sans"/>
                <a:cs typeface="DejaVu Sans"/>
              </a:rPr>
              <a:t>petrol,  </a:t>
            </a:r>
            <a:r>
              <a:rPr sz="2000" spc="-229" dirty="0">
                <a:latin typeface="DejaVu Sans"/>
                <a:cs typeface="DejaVu Sans"/>
              </a:rPr>
              <a:t>kerosene </a:t>
            </a:r>
            <a:r>
              <a:rPr sz="2000" spc="-80" dirty="0">
                <a:latin typeface="DejaVu Sans"/>
                <a:cs typeface="DejaVu Sans"/>
              </a:rPr>
              <a:t>or </a:t>
            </a:r>
            <a:r>
              <a:rPr sz="2000" spc="-260" dirty="0">
                <a:latin typeface="DejaVu Sans"/>
                <a:cs typeface="DejaVu Sans"/>
              </a:rPr>
              <a:t>methylated </a:t>
            </a:r>
            <a:r>
              <a:rPr sz="2000" spc="-175" dirty="0">
                <a:latin typeface="DejaVu Sans"/>
                <a:cs typeface="DejaVu Sans"/>
              </a:rPr>
              <a:t>spirits, </a:t>
            </a:r>
            <a:r>
              <a:rPr sz="2000" spc="-270" dirty="0">
                <a:latin typeface="DejaVu Sans"/>
                <a:cs typeface="DejaVu Sans"/>
              </a:rPr>
              <a:t>keep </a:t>
            </a:r>
            <a:r>
              <a:rPr sz="2000" spc="-265" dirty="0">
                <a:latin typeface="DejaVu Sans"/>
                <a:cs typeface="DejaVu Sans"/>
              </a:rPr>
              <a:t>them </a:t>
            </a:r>
            <a:r>
              <a:rPr sz="2000" spc="-355" dirty="0">
                <a:latin typeface="DejaVu Sans"/>
                <a:cs typeface="DejaVu Sans"/>
              </a:rPr>
              <a:t>away </a:t>
            </a:r>
            <a:r>
              <a:rPr sz="2000" spc="-204" dirty="0">
                <a:latin typeface="DejaVu Sans"/>
                <a:cs typeface="DejaVu Sans"/>
              </a:rPr>
              <a:t>from </a:t>
            </a:r>
            <a:r>
              <a:rPr sz="2000" spc="-260" dirty="0">
                <a:latin typeface="DejaVu Sans"/>
                <a:cs typeface="DejaVu Sans"/>
              </a:rPr>
              <a:t>heat </a:t>
            </a:r>
            <a:r>
              <a:rPr sz="2000" spc="-215" dirty="0">
                <a:latin typeface="DejaVu Sans"/>
                <a:cs typeface="DejaVu Sans"/>
              </a:rPr>
              <a:t>sources  </a:t>
            </a:r>
            <a:r>
              <a:rPr sz="2000" spc="-295" dirty="0">
                <a:latin typeface="DejaVu Sans"/>
                <a:cs typeface="DejaVu Sans"/>
              </a:rPr>
              <a:t>and </a:t>
            </a:r>
            <a:r>
              <a:rPr sz="2000" spc="-240" dirty="0">
                <a:latin typeface="DejaVu Sans"/>
                <a:cs typeface="DejaVu Sans"/>
              </a:rPr>
              <a:t>check </a:t>
            </a:r>
            <a:r>
              <a:rPr sz="2000" spc="-220" dirty="0">
                <a:latin typeface="DejaVu Sans"/>
                <a:cs typeface="DejaVu Sans"/>
              </a:rPr>
              <a:t>the </a:t>
            </a:r>
            <a:r>
              <a:rPr sz="2000" spc="-229" dirty="0">
                <a:latin typeface="DejaVu Sans"/>
                <a:cs typeface="DejaVu Sans"/>
              </a:rPr>
              <a:t>label </a:t>
            </a:r>
            <a:r>
              <a:rPr sz="2000" spc="-204" dirty="0">
                <a:latin typeface="DejaVu Sans"/>
                <a:cs typeface="DejaVu Sans"/>
              </a:rPr>
              <a:t>before </a:t>
            </a:r>
            <a:r>
              <a:rPr sz="2000" spc="-195" dirty="0">
                <a:latin typeface="DejaVu Sans"/>
                <a:cs typeface="DejaVu Sans"/>
              </a:rPr>
              <a:t>storing. </a:t>
            </a:r>
            <a:r>
              <a:rPr sz="2000" spc="-260" dirty="0">
                <a:latin typeface="DejaVu Sans"/>
                <a:cs typeface="DejaVu Sans"/>
              </a:rPr>
              <a:t>Be </a:t>
            </a:r>
            <a:r>
              <a:rPr sz="2000" spc="-220" dirty="0">
                <a:latin typeface="DejaVu Sans"/>
                <a:cs typeface="DejaVu Sans"/>
              </a:rPr>
              <a:t>careful </a:t>
            </a:r>
            <a:r>
              <a:rPr sz="2000" spc="-254" dirty="0">
                <a:latin typeface="DejaVu Sans"/>
                <a:cs typeface="DejaVu Sans"/>
              </a:rPr>
              <a:t>when </a:t>
            </a:r>
            <a:r>
              <a:rPr sz="2000" spc="-210" dirty="0">
                <a:latin typeface="DejaVu Sans"/>
                <a:cs typeface="DejaVu Sans"/>
              </a:rPr>
              <a:t>pouring </a:t>
            </a:r>
            <a:r>
              <a:rPr sz="2000" spc="-240" dirty="0">
                <a:latin typeface="DejaVu Sans"/>
                <a:cs typeface="DejaVu Sans"/>
              </a:rPr>
              <a:t>these  </a:t>
            </a:r>
            <a:r>
              <a:rPr sz="2000" spc="-204" dirty="0">
                <a:latin typeface="DejaVu Sans"/>
                <a:cs typeface="DejaVu Sans"/>
              </a:rPr>
              <a:t>liquids.</a:t>
            </a:r>
            <a:endParaRPr sz="20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42516" y="89915"/>
            <a:ext cx="6818630" cy="1702435"/>
            <a:chOff x="1842516" y="89915"/>
            <a:chExt cx="6818630" cy="1702435"/>
          </a:xfrm>
        </p:grpSpPr>
        <p:sp>
          <p:nvSpPr>
            <p:cNvPr id="3" name="object 3"/>
            <p:cNvSpPr/>
            <p:nvPr/>
          </p:nvSpPr>
          <p:spPr>
            <a:xfrm>
              <a:off x="1842516" y="89915"/>
              <a:ext cx="6818376" cy="11079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136136" y="684275"/>
              <a:ext cx="2095500" cy="11079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28139" y="221107"/>
            <a:ext cx="6977380" cy="2259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9135" marR="5080" indent="-2294255">
              <a:lnSpc>
                <a:spcPct val="100000"/>
              </a:lnSpc>
              <a:spcBef>
                <a:spcPts val="100"/>
              </a:spcBef>
            </a:pPr>
            <a:r>
              <a:rPr sz="3900" spc="-140" dirty="0"/>
              <a:t>W</a:t>
            </a:r>
            <a:r>
              <a:rPr sz="3900" spc="-500" dirty="0"/>
              <a:t>eath</a:t>
            </a:r>
            <a:r>
              <a:rPr sz="3900" spc="-535" dirty="0"/>
              <a:t>e</a:t>
            </a:r>
            <a:r>
              <a:rPr sz="3900" spc="-60" dirty="0"/>
              <a:t>r</a:t>
            </a:r>
            <a:r>
              <a:rPr sz="3900" spc="85" dirty="0">
                <a:latin typeface="DejaVu Serif"/>
                <a:cs typeface="DejaVu Serif"/>
              </a:rPr>
              <a:t> </a:t>
            </a:r>
            <a:r>
              <a:rPr sz="3900" spc="-665" dirty="0"/>
              <a:t>Em</a:t>
            </a:r>
            <a:r>
              <a:rPr sz="3900" spc="-500" dirty="0"/>
              <a:t>e</a:t>
            </a:r>
            <a:r>
              <a:rPr sz="3900" spc="-465" dirty="0"/>
              <a:t>rge</a:t>
            </a:r>
            <a:r>
              <a:rPr sz="3900" spc="-525" dirty="0"/>
              <a:t>n</a:t>
            </a:r>
            <a:r>
              <a:rPr sz="3900" spc="-470" dirty="0"/>
              <a:t>cies</a:t>
            </a:r>
            <a:r>
              <a:rPr sz="3900" spc="-165" dirty="0"/>
              <a:t>:</a:t>
            </a:r>
            <a:r>
              <a:rPr sz="3900" spc="-229" dirty="0"/>
              <a:t>Winter</a:t>
            </a:r>
            <a:r>
              <a:rPr sz="3900" spc="-135" dirty="0">
                <a:latin typeface="DejaVu Serif"/>
                <a:cs typeface="DejaVu Serif"/>
              </a:rPr>
              <a:t> </a:t>
            </a:r>
            <a:r>
              <a:rPr sz="3900" spc="-425" dirty="0"/>
              <a:t>Storms</a:t>
            </a:r>
            <a:endParaRPr sz="3900">
              <a:latin typeface="DejaVu Serif"/>
              <a:cs typeface="DejaVu Serif"/>
            </a:endParaRPr>
          </a:p>
          <a:p>
            <a:pPr marL="295910" marR="37465" indent="-283845">
              <a:lnSpc>
                <a:spcPct val="80000"/>
              </a:lnSpc>
              <a:spcBef>
                <a:spcPts val="450"/>
              </a:spcBef>
              <a:tabLst>
                <a:tab pos="295910" algn="l"/>
              </a:tabLst>
            </a:pPr>
            <a:r>
              <a:rPr sz="2150" spc="-155" dirty="0">
                <a:solidFill>
                  <a:srgbClr val="3890A6"/>
                </a:solidFill>
              </a:rPr>
              <a:t>	</a:t>
            </a:r>
            <a:r>
              <a:rPr sz="2700" spc="-160" dirty="0">
                <a:solidFill>
                  <a:srgbClr val="000000"/>
                </a:solidFill>
              </a:rPr>
              <a:t>Winter </a:t>
            </a:r>
            <a:r>
              <a:rPr sz="2700" spc="-280" dirty="0">
                <a:solidFill>
                  <a:srgbClr val="000000"/>
                </a:solidFill>
              </a:rPr>
              <a:t>storms </a:t>
            </a:r>
            <a:r>
              <a:rPr sz="2700" spc="-300" dirty="0">
                <a:solidFill>
                  <a:srgbClr val="000000"/>
                </a:solidFill>
              </a:rPr>
              <a:t>present </a:t>
            </a:r>
            <a:r>
              <a:rPr sz="2700" spc="-505" dirty="0">
                <a:solidFill>
                  <a:srgbClr val="000000"/>
                </a:solidFill>
              </a:rPr>
              <a:t>a </a:t>
            </a:r>
            <a:r>
              <a:rPr sz="2700" spc="-345" dirty="0">
                <a:solidFill>
                  <a:srgbClr val="000000"/>
                </a:solidFill>
              </a:rPr>
              <a:t>number </a:t>
            </a:r>
            <a:r>
              <a:rPr sz="2700" spc="-229" dirty="0">
                <a:solidFill>
                  <a:srgbClr val="000000"/>
                </a:solidFill>
              </a:rPr>
              <a:t>of </a:t>
            </a:r>
            <a:r>
              <a:rPr sz="2700" spc="-265" dirty="0">
                <a:solidFill>
                  <a:srgbClr val="000000"/>
                </a:solidFill>
              </a:rPr>
              <a:t>potential  </a:t>
            </a:r>
            <a:r>
              <a:rPr sz="2700" spc="-350" dirty="0">
                <a:solidFill>
                  <a:srgbClr val="000000"/>
                </a:solidFill>
              </a:rPr>
              <a:t>emergencies </a:t>
            </a:r>
            <a:r>
              <a:rPr sz="2700" spc="-295" dirty="0">
                <a:solidFill>
                  <a:srgbClr val="000000"/>
                </a:solidFill>
              </a:rPr>
              <a:t>which include </a:t>
            </a:r>
            <a:r>
              <a:rPr sz="2700" spc="-225" dirty="0">
                <a:solidFill>
                  <a:srgbClr val="000000"/>
                </a:solidFill>
              </a:rPr>
              <a:t>utility </a:t>
            </a:r>
            <a:r>
              <a:rPr sz="2700" spc="-305" dirty="0">
                <a:solidFill>
                  <a:srgbClr val="000000"/>
                </a:solidFill>
              </a:rPr>
              <a:t>problems, </a:t>
            </a:r>
            <a:r>
              <a:rPr sz="2700" spc="-610" dirty="0">
                <a:solidFill>
                  <a:srgbClr val="000000"/>
                </a:solidFill>
              </a:rPr>
              <a:t>safe  </a:t>
            </a:r>
            <a:r>
              <a:rPr sz="2700" spc="-290" dirty="0">
                <a:solidFill>
                  <a:srgbClr val="000000"/>
                </a:solidFill>
              </a:rPr>
              <a:t>driving, </a:t>
            </a:r>
            <a:r>
              <a:rPr sz="2700" spc="-405" dirty="0">
                <a:solidFill>
                  <a:srgbClr val="000000"/>
                </a:solidFill>
              </a:rPr>
              <a:t>and </a:t>
            </a:r>
            <a:r>
              <a:rPr sz="2700" spc="-400" dirty="0">
                <a:solidFill>
                  <a:srgbClr val="000000"/>
                </a:solidFill>
              </a:rPr>
              <a:t>even </a:t>
            </a:r>
            <a:r>
              <a:rPr sz="2700" spc="-340" dirty="0">
                <a:solidFill>
                  <a:srgbClr val="000000"/>
                </a:solidFill>
              </a:rPr>
              <a:t>medical</a:t>
            </a:r>
            <a:r>
              <a:rPr sz="2700" spc="155" dirty="0">
                <a:solidFill>
                  <a:srgbClr val="000000"/>
                </a:solidFill>
              </a:rPr>
              <a:t> </a:t>
            </a:r>
            <a:r>
              <a:rPr sz="2700" spc="-345" dirty="0">
                <a:solidFill>
                  <a:srgbClr val="000000"/>
                </a:solidFill>
              </a:rPr>
              <a:t>emergencies.</a:t>
            </a:r>
            <a:endParaRPr sz="2700"/>
          </a:p>
        </p:txBody>
      </p:sp>
      <p:sp>
        <p:nvSpPr>
          <p:cNvPr id="6" name="object 6"/>
          <p:cNvSpPr txBox="1"/>
          <p:nvPr/>
        </p:nvSpPr>
        <p:spPr>
          <a:xfrm>
            <a:off x="1228139" y="2854833"/>
            <a:ext cx="7602855" cy="3517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100"/>
              </a:spcBef>
              <a:buClr>
                <a:srgbClr val="3890A6"/>
              </a:buClr>
              <a:buSzPct val="79629"/>
              <a:buChar char=""/>
              <a:tabLst>
                <a:tab pos="295910" algn="l"/>
                <a:tab pos="296545" algn="l"/>
              </a:tabLst>
            </a:pPr>
            <a:r>
              <a:rPr sz="2700" spc="-350" dirty="0">
                <a:latin typeface="DejaVu Sans"/>
                <a:cs typeface="DejaVu Sans"/>
              </a:rPr>
              <a:t>Be </a:t>
            </a:r>
            <a:r>
              <a:rPr sz="2700" spc="-310" dirty="0">
                <a:latin typeface="DejaVu Sans"/>
                <a:cs typeface="DejaVu Sans"/>
              </a:rPr>
              <a:t>prepared </a:t>
            </a:r>
            <a:r>
              <a:rPr sz="2700" spc="-170" dirty="0">
                <a:latin typeface="DejaVu Sans"/>
                <a:cs typeface="DejaVu Sans"/>
              </a:rPr>
              <a:t>for </a:t>
            </a:r>
            <a:r>
              <a:rPr sz="2700" spc="-229" dirty="0">
                <a:latin typeface="DejaVu Sans"/>
                <a:cs typeface="DejaVu Sans"/>
              </a:rPr>
              <a:t>utility </a:t>
            </a:r>
            <a:r>
              <a:rPr sz="2700" spc="-275" dirty="0">
                <a:latin typeface="DejaVu Sans"/>
                <a:cs typeface="DejaVu Sans"/>
              </a:rPr>
              <a:t>failure</a:t>
            </a:r>
            <a:r>
              <a:rPr sz="2700" spc="-305" dirty="0">
                <a:latin typeface="DejaVu Sans"/>
                <a:cs typeface="DejaVu Sans"/>
              </a:rPr>
              <a:t> </a:t>
            </a:r>
            <a:r>
              <a:rPr sz="2700" spc="-375" dirty="0">
                <a:latin typeface="DejaVu Sans"/>
                <a:cs typeface="DejaVu Sans"/>
              </a:rPr>
              <a:t>by:</a:t>
            </a:r>
            <a:endParaRPr sz="2700">
              <a:latin typeface="DejaVu Sans"/>
              <a:cs typeface="DejaVu Sans"/>
            </a:endParaRPr>
          </a:p>
          <a:p>
            <a:pPr marL="570230" marR="5080" lvl="1" indent="-238125">
              <a:lnSpc>
                <a:spcPct val="80000"/>
              </a:lnSpc>
              <a:spcBef>
                <a:spcPts val="610"/>
              </a:spcBef>
              <a:buClr>
                <a:srgbClr val="3890A6"/>
              </a:buClr>
              <a:buChar char="◦"/>
              <a:tabLst>
                <a:tab pos="570865" algn="l"/>
              </a:tabLst>
            </a:pPr>
            <a:r>
              <a:rPr sz="2400" spc="-280" dirty="0">
                <a:latin typeface="DejaVu Sans"/>
                <a:cs typeface="DejaVu Sans"/>
              </a:rPr>
              <a:t>Heating </a:t>
            </a:r>
            <a:r>
              <a:rPr sz="2400" spc="-245" dirty="0">
                <a:latin typeface="DejaVu Sans"/>
                <a:cs typeface="DejaVu Sans"/>
              </a:rPr>
              <a:t>failure </a:t>
            </a:r>
            <a:r>
              <a:rPr sz="2400" spc="-350" dirty="0">
                <a:latin typeface="DejaVu Sans"/>
                <a:cs typeface="DejaVu Sans"/>
              </a:rPr>
              <a:t>can happen </a:t>
            </a:r>
            <a:r>
              <a:rPr sz="2400" spc="-360" dirty="0">
                <a:latin typeface="DejaVu Sans"/>
                <a:cs typeface="DejaVu Sans"/>
              </a:rPr>
              <a:t>and </a:t>
            </a:r>
            <a:r>
              <a:rPr sz="2400" spc="-295" dirty="0">
                <a:latin typeface="DejaVu Sans"/>
                <a:cs typeface="DejaVu Sans"/>
              </a:rPr>
              <a:t>you </a:t>
            </a:r>
            <a:r>
              <a:rPr sz="2400" spc="-260" dirty="0">
                <a:latin typeface="DejaVu Sans"/>
                <a:cs typeface="DejaVu Sans"/>
              </a:rPr>
              <a:t>should </a:t>
            </a:r>
            <a:r>
              <a:rPr sz="2400" spc="-285" dirty="0">
                <a:latin typeface="DejaVu Sans"/>
                <a:cs typeface="DejaVu Sans"/>
              </a:rPr>
              <a:t>ensure </a:t>
            </a:r>
            <a:r>
              <a:rPr sz="2400" spc="-265" dirty="0">
                <a:latin typeface="DejaVu Sans"/>
                <a:cs typeface="DejaVu Sans"/>
              </a:rPr>
              <a:t>that  </a:t>
            </a:r>
            <a:r>
              <a:rPr sz="2400" spc="-295" dirty="0">
                <a:latin typeface="DejaVu Sans"/>
                <a:cs typeface="DejaVu Sans"/>
              </a:rPr>
              <a:t>you </a:t>
            </a:r>
            <a:r>
              <a:rPr sz="2400" spc="-350" dirty="0">
                <a:latin typeface="DejaVu Sans"/>
                <a:cs typeface="DejaVu Sans"/>
              </a:rPr>
              <a:t>can stay </a:t>
            </a:r>
            <a:r>
              <a:rPr sz="2400" spc="-310" dirty="0">
                <a:latin typeface="DejaVu Sans"/>
                <a:cs typeface="DejaVu Sans"/>
              </a:rPr>
              <a:t>warm </a:t>
            </a:r>
            <a:r>
              <a:rPr sz="2400" spc="-360" dirty="0">
                <a:latin typeface="DejaVu Sans"/>
                <a:cs typeface="DejaVu Sans"/>
              </a:rPr>
              <a:t>by </a:t>
            </a:r>
            <a:r>
              <a:rPr sz="2400" spc="-305" dirty="0">
                <a:latin typeface="DejaVu Sans"/>
                <a:cs typeface="DejaVu Sans"/>
              </a:rPr>
              <a:t>layering </a:t>
            </a:r>
            <a:r>
              <a:rPr sz="2400" spc="-250" dirty="0">
                <a:latin typeface="DejaVu Sans"/>
                <a:cs typeface="DejaVu Sans"/>
              </a:rPr>
              <a:t>clothing, </a:t>
            </a:r>
            <a:r>
              <a:rPr sz="2400" spc="-300" dirty="0">
                <a:latin typeface="DejaVu Sans"/>
                <a:cs typeface="DejaVu Sans"/>
              </a:rPr>
              <a:t>wrapping </a:t>
            </a:r>
            <a:r>
              <a:rPr sz="2400" spc="-325" dirty="0">
                <a:latin typeface="DejaVu Sans"/>
                <a:cs typeface="DejaVu Sans"/>
              </a:rPr>
              <a:t>up </a:t>
            </a:r>
            <a:r>
              <a:rPr sz="2400" spc="-500" dirty="0">
                <a:latin typeface="DejaVu Sans"/>
                <a:cs typeface="DejaVu Sans"/>
              </a:rPr>
              <a:t>with  </a:t>
            </a:r>
            <a:r>
              <a:rPr sz="2400" spc="-290" dirty="0">
                <a:latin typeface="DejaVu Sans"/>
                <a:cs typeface="DejaVu Sans"/>
              </a:rPr>
              <a:t>blankets, </a:t>
            </a:r>
            <a:r>
              <a:rPr sz="2400" spc="-365" dirty="0">
                <a:latin typeface="DejaVu Sans"/>
                <a:cs typeface="DejaVu Sans"/>
              </a:rPr>
              <a:t>having </a:t>
            </a:r>
            <a:r>
              <a:rPr sz="2400" spc="-265" dirty="0">
                <a:latin typeface="DejaVu Sans"/>
                <a:cs typeface="DejaVu Sans"/>
              </a:rPr>
              <a:t>alternative </a:t>
            </a:r>
            <a:r>
              <a:rPr sz="2400" spc="-225" dirty="0">
                <a:latin typeface="DejaVu Sans"/>
                <a:cs typeface="DejaVu Sans"/>
              </a:rPr>
              <a:t>options </a:t>
            </a:r>
            <a:r>
              <a:rPr sz="2400" spc="-150" dirty="0">
                <a:latin typeface="DejaVu Sans"/>
                <a:cs typeface="DejaVu Sans"/>
              </a:rPr>
              <a:t>for </a:t>
            </a:r>
            <a:r>
              <a:rPr sz="2400" spc="-254" dirty="0">
                <a:latin typeface="DejaVu Sans"/>
                <a:cs typeface="DejaVu Sans"/>
              </a:rPr>
              <a:t>light, </a:t>
            </a:r>
            <a:r>
              <a:rPr sz="2400" spc="-355" dirty="0">
                <a:latin typeface="DejaVu Sans"/>
                <a:cs typeface="DejaVu Sans"/>
              </a:rPr>
              <a:t>and </a:t>
            </a:r>
            <a:r>
              <a:rPr sz="2400" spc="-325" dirty="0">
                <a:latin typeface="DejaVu Sans"/>
                <a:cs typeface="DejaVu Sans"/>
              </a:rPr>
              <a:t>keep </a:t>
            </a:r>
            <a:r>
              <a:rPr sz="2400" spc="-695" dirty="0">
                <a:latin typeface="DejaVu Sans"/>
                <a:cs typeface="DejaVu Sans"/>
              </a:rPr>
              <a:t>the  </a:t>
            </a:r>
            <a:r>
              <a:rPr sz="2400" spc="-290" dirty="0">
                <a:latin typeface="DejaVu Sans"/>
                <a:cs typeface="DejaVu Sans"/>
              </a:rPr>
              <a:t>blinds/shades </a:t>
            </a:r>
            <a:r>
              <a:rPr sz="2400" spc="-254" dirty="0">
                <a:latin typeface="DejaVu Sans"/>
                <a:cs typeface="DejaVu Sans"/>
              </a:rPr>
              <a:t>closed </a:t>
            </a:r>
            <a:r>
              <a:rPr sz="2400" spc="-145" dirty="0">
                <a:latin typeface="DejaVu Sans"/>
                <a:cs typeface="DejaVu Sans"/>
              </a:rPr>
              <a:t>to </a:t>
            </a:r>
            <a:r>
              <a:rPr sz="2400" spc="-325" dirty="0">
                <a:latin typeface="DejaVu Sans"/>
                <a:cs typeface="DejaVu Sans"/>
              </a:rPr>
              <a:t>keep </a:t>
            </a:r>
            <a:r>
              <a:rPr sz="2400" spc="-215" dirty="0">
                <a:latin typeface="DejaVu Sans"/>
                <a:cs typeface="DejaVu Sans"/>
              </a:rPr>
              <a:t>cold </a:t>
            </a:r>
            <a:r>
              <a:rPr sz="2400" spc="-330" dirty="0">
                <a:latin typeface="DejaVu Sans"/>
                <a:cs typeface="DejaVu Sans"/>
              </a:rPr>
              <a:t>area </a:t>
            </a:r>
            <a:r>
              <a:rPr sz="2400" spc="-245" dirty="0">
                <a:latin typeface="DejaVu Sans"/>
                <a:cs typeface="DejaVu Sans"/>
              </a:rPr>
              <a:t>from </a:t>
            </a:r>
            <a:r>
              <a:rPr sz="2400" spc="-254" dirty="0">
                <a:latin typeface="DejaVu Sans"/>
                <a:cs typeface="DejaVu Sans"/>
              </a:rPr>
              <a:t>freely  </a:t>
            </a:r>
            <a:r>
              <a:rPr sz="2400" spc="-265" dirty="0">
                <a:latin typeface="DejaVu Sans"/>
                <a:cs typeface="DejaVu Sans"/>
              </a:rPr>
              <a:t>entering.</a:t>
            </a:r>
            <a:endParaRPr sz="2400">
              <a:latin typeface="DejaVu Sans"/>
              <a:cs typeface="DejaVu Sans"/>
            </a:endParaRPr>
          </a:p>
          <a:p>
            <a:pPr marL="570230" marR="139065" lvl="1" indent="-238125">
              <a:lnSpc>
                <a:spcPct val="80000"/>
              </a:lnSpc>
              <a:spcBef>
                <a:spcPts val="600"/>
              </a:spcBef>
              <a:buClr>
                <a:srgbClr val="3890A6"/>
              </a:buClr>
              <a:buChar char="◦"/>
              <a:tabLst>
                <a:tab pos="570865" algn="l"/>
              </a:tabLst>
            </a:pPr>
            <a:r>
              <a:rPr sz="2400" spc="-165" dirty="0">
                <a:latin typeface="DejaVu Sans"/>
                <a:cs typeface="DejaVu Sans"/>
              </a:rPr>
              <a:t>Also </a:t>
            </a:r>
            <a:r>
              <a:rPr sz="2400" spc="-330" dirty="0">
                <a:latin typeface="DejaVu Sans"/>
                <a:cs typeface="DejaVu Sans"/>
              </a:rPr>
              <a:t>be </a:t>
            </a:r>
            <a:r>
              <a:rPr sz="2400" spc="-335" dirty="0">
                <a:latin typeface="DejaVu Sans"/>
                <a:cs typeface="DejaVu Sans"/>
              </a:rPr>
              <a:t>aware </a:t>
            </a:r>
            <a:r>
              <a:rPr sz="2400" spc="-195" dirty="0">
                <a:latin typeface="DejaVu Sans"/>
                <a:cs typeface="DejaVu Sans"/>
              </a:rPr>
              <a:t>of </a:t>
            </a:r>
            <a:r>
              <a:rPr sz="2400" spc="-245" dirty="0">
                <a:latin typeface="DejaVu Sans"/>
                <a:cs typeface="DejaVu Sans"/>
              </a:rPr>
              <a:t>how </a:t>
            </a:r>
            <a:r>
              <a:rPr sz="2400" spc="-229" dirty="0">
                <a:latin typeface="DejaVu Sans"/>
                <a:cs typeface="DejaVu Sans"/>
              </a:rPr>
              <a:t>your </a:t>
            </a:r>
            <a:r>
              <a:rPr sz="2400" spc="-285" dirty="0">
                <a:latin typeface="DejaVu Sans"/>
                <a:cs typeface="DejaVu Sans"/>
              </a:rPr>
              <a:t>employer </a:t>
            </a:r>
            <a:r>
              <a:rPr sz="2400" spc="-300" dirty="0">
                <a:latin typeface="DejaVu Sans"/>
                <a:cs typeface="DejaVu Sans"/>
              </a:rPr>
              <a:t>wants </a:t>
            </a:r>
            <a:r>
              <a:rPr sz="2400" spc="-295" dirty="0">
                <a:latin typeface="DejaVu Sans"/>
                <a:cs typeface="DejaVu Sans"/>
              </a:rPr>
              <a:t>you </a:t>
            </a:r>
            <a:r>
              <a:rPr sz="2400" spc="-145" dirty="0">
                <a:latin typeface="DejaVu Sans"/>
                <a:cs typeface="DejaVu Sans"/>
              </a:rPr>
              <a:t>to  </a:t>
            </a:r>
            <a:r>
              <a:rPr sz="2400" spc="-265" dirty="0">
                <a:latin typeface="DejaVu Sans"/>
                <a:cs typeface="DejaVu Sans"/>
              </a:rPr>
              <a:t>respond </a:t>
            </a:r>
            <a:r>
              <a:rPr sz="2400" spc="-195" dirty="0">
                <a:latin typeface="DejaVu Sans"/>
                <a:cs typeface="DejaVu Sans"/>
              </a:rPr>
              <a:t>if </a:t>
            </a:r>
            <a:r>
              <a:rPr sz="2400" spc="-235" dirty="0">
                <a:latin typeface="DejaVu Sans"/>
                <a:cs typeface="DejaVu Sans"/>
              </a:rPr>
              <a:t>your </a:t>
            </a:r>
            <a:r>
              <a:rPr sz="2400" spc="-250" dirty="0">
                <a:latin typeface="DejaVu Sans"/>
                <a:cs typeface="DejaVu Sans"/>
              </a:rPr>
              <a:t>facility/residence </a:t>
            </a:r>
            <a:r>
              <a:rPr sz="2400" spc="-260" dirty="0">
                <a:latin typeface="DejaVu Sans"/>
                <a:cs typeface="DejaVu Sans"/>
              </a:rPr>
              <a:t>loses </a:t>
            </a:r>
            <a:r>
              <a:rPr sz="2400" spc="-275" dirty="0">
                <a:latin typeface="DejaVu Sans"/>
                <a:cs typeface="DejaVu Sans"/>
              </a:rPr>
              <a:t>power. </a:t>
            </a:r>
            <a:r>
              <a:rPr sz="2400" spc="-254" dirty="0">
                <a:latin typeface="DejaVu Sans"/>
                <a:cs typeface="DejaVu Sans"/>
              </a:rPr>
              <a:t>It’s </a:t>
            </a:r>
            <a:r>
              <a:rPr sz="2400" spc="-204" dirty="0">
                <a:latin typeface="DejaVu Sans"/>
                <a:cs typeface="DejaVu Sans"/>
              </a:rPr>
              <a:t>not  </a:t>
            </a:r>
            <a:r>
              <a:rPr sz="2400" spc="-315" dirty="0">
                <a:latin typeface="DejaVu Sans"/>
                <a:cs typeface="DejaVu Sans"/>
              </a:rPr>
              <a:t>advisable </a:t>
            </a:r>
            <a:r>
              <a:rPr sz="2400" spc="-265" dirty="0">
                <a:latin typeface="DejaVu Sans"/>
                <a:cs typeface="DejaVu Sans"/>
              </a:rPr>
              <a:t>that </a:t>
            </a:r>
            <a:r>
              <a:rPr sz="2400" spc="-300" dirty="0">
                <a:latin typeface="DejaVu Sans"/>
                <a:cs typeface="DejaVu Sans"/>
              </a:rPr>
              <a:t>you </a:t>
            </a:r>
            <a:r>
              <a:rPr sz="2400" spc="-350" dirty="0">
                <a:latin typeface="DejaVu Sans"/>
                <a:cs typeface="DejaVu Sans"/>
              </a:rPr>
              <a:t>stay </a:t>
            </a:r>
            <a:r>
              <a:rPr sz="2400" spc="-235" dirty="0">
                <a:latin typeface="DejaVu Sans"/>
                <a:cs typeface="DejaVu Sans"/>
              </a:rPr>
              <a:t>in </a:t>
            </a:r>
            <a:r>
              <a:rPr sz="2400" spc="-385" dirty="0">
                <a:latin typeface="DejaVu Sans"/>
                <a:cs typeface="DejaVu Sans"/>
              </a:rPr>
              <a:t>an </a:t>
            </a:r>
            <a:r>
              <a:rPr sz="2400" spc="-280" dirty="0">
                <a:latin typeface="DejaVu Sans"/>
                <a:cs typeface="DejaVu Sans"/>
              </a:rPr>
              <a:t>environment </a:t>
            </a:r>
            <a:r>
              <a:rPr sz="2400" spc="-265" dirty="0">
                <a:latin typeface="DejaVu Sans"/>
                <a:cs typeface="DejaVu Sans"/>
              </a:rPr>
              <a:t>that </a:t>
            </a:r>
            <a:r>
              <a:rPr sz="2400" spc="-280" dirty="0">
                <a:latin typeface="DejaVu Sans"/>
                <a:cs typeface="DejaVu Sans"/>
              </a:rPr>
              <a:t>does </a:t>
            </a:r>
            <a:r>
              <a:rPr sz="2400" spc="-520" dirty="0">
                <a:latin typeface="DejaVu Sans"/>
                <a:cs typeface="DejaVu Sans"/>
              </a:rPr>
              <a:t>not  </a:t>
            </a:r>
            <a:r>
              <a:rPr sz="2400" spc="-280" dirty="0">
                <a:latin typeface="DejaVu Sans"/>
                <a:cs typeface="DejaVu Sans"/>
              </a:rPr>
              <a:t>heat.You </a:t>
            </a:r>
            <a:r>
              <a:rPr sz="2400" spc="-470" dirty="0">
                <a:latin typeface="DejaVu Sans"/>
                <a:cs typeface="DejaVu Sans"/>
              </a:rPr>
              <a:t>may</a:t>
            </a:r>
            <a:r>
              <a:rPr sz="2400" spc="-180" dirty="0">
                <a:latin typeface="DejaVu Sans"/>
                <a:cs typeface="DejaVu Sans"/>
              </a:rPr>
              <a:t> </a:t>
            </a:r>
            <a:r>
              <a:rPr sz="2400" spc="-320" dirty="0">
                <a:latin typeface="DejaVu Sans"/>
                <a:cs typeface="DejaVu Sans"/>
              </a:rPr>
              <a:t>need </a:t>
            </a:r>
            <a:r>
              <a:rPr sz="2400" spc="-145" dirty="0">
                <a:latin typeface="DejaVu Sans"/>
                <a:cs typeface="DejaVu Sans"/>
              </a:rPr>
              <a:t>to </a:t>
            </a:r>
            <a:r>
              <a:rPr sz="2400" spc="-330" dirty="0">
                <a:latin typeface="DejaVu Sans"/>
                <a:cs typeface="DejaVu Sans"/>
              </a:rPr>
              <a:t>access </a:t>
            </a:r>
            <a:r>
              <a:rPr sz="2400" spc="-315" dirty="0">
                <a:latin typeface="DejaVu Sans"/>
                <a:cs typeface="DejaVu Sans"/>
              </a:rPr>
              <a:t>warming </a:t>
            </a:r>
            <a:r>
              <a:rPr sz="2400" spc="-250" dirty="0">
                <a:latin typeface="DejaVu Sans"/>
                <a:cs typeface="DejaVu Sans"/>
              </a:rPr>
              <a:t>centers </a:t>
            </a:r>
            <a:r>
              <a:rPr sz="2400" spc="-95" dirty="0">
                <a:latin typeface="DejaVu Sans"/>
                <a:cs typeface="DejaVu Sans"/>
              </a:rPr>
              <a:t>or </a:t>
            </a:r>
            <a:r>
              <a:rPr sz="2400" spc="-450" dirty="0">
                <a:latin typeface="DejaVu Sans"/>
                <a:cs typeface="DejaVu Sans"/>
              </a:rPr>
              <a:t>hotels  </a:t>
            </a:r>
            <a:r>
              <a:rPr sz="2400" spc="-235" dirty="0">
                <a:latin typeface="DejaVu Sans"/>
                <a:cs typeface="DejaVu Sans"/>
              </a:rPr>
              <a:t>in </a:t>
            </a:r>
            <a:r>
              <a:rPr sz="2400" spc="-180" dirty="0">
                <a:latin typeface="DejaVu Sans"/>
                <a:cs typeface="DejaVu Sans"/>
              </a:rPr>
              <a:t>order </a:t>
            </a:r>
            <a:r>
              <a:rPr sz="2400" spc="-145" dirty="0">
                <a:latin typeface="DejaVu Sans"/>
                <a:cs typeface="DejaVu Sans"/>
              </a:rPr>
              <a:t>to </a:t>
            </a:r>
            <a:r>
              <a:rPr sz="2400" spc="-325" dirty="0">
                <a:latin typeface="DejaVu Sans"/>
                <a:cs typeface="DejaVu Sans"/>
              </a:rPr>
              <a:t>keep </a:t>
            </a:r>
            <a:r>
              <a:rPr sz="2400" spc="-290" dirty="0">
                <a:latin typeface="DejaVu Sans"/>
                <a:cs typeface="DejaVu Sans"/>
              </a:rPr>
              <a:t>everyone </a:t>
            </a:r>
            <a:r>
              <a:rPr sz="2400" spc="-345" dirty="0">
                <a:latin typeface="DejaVu Sans"/>
                <a:cs typeface="DejaVu Sans"/>
              </a:rPr>
              <a:t>safe </a:t>
            </a:r>
            <a:r>
              <a:rPr sz="2400" spc="-360" dirty="0">
                <a:latin typeface="DejaVu Sans"/>
                <a:cs typeface="DejaVu Sans"/>
              </a:rPr>
              <a:t>and</a:t>
            </a:r>
            <a:r>
              <a:rPr sz="2400" spc="-505" dirty="0">
                <a:latin typeface="DejaVu Sans"/>
                <a:cs typeface="DejaVu Sans"/>
              </a:rPr>
              <a:t> </a:t>
            </a:r>
            <a:r>
              <a:rPr sz="2400" spc="-295" dirty="0">
                <a:latin typeface="DejaVu Sans"/>
                <a:cs typeface="DejaVu Sans"/>
              </a:rPr>
              <a:t>warm.</a:t>
            </a:r>
            <a:endParaRPr sz="24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42516" y="0"/>
            <a:ext cx="6818630" cy="1518285"/>
            <a:chOff x="1842516" y="0"/>
            <a:chExt cx="6818630" cy="1518285"/>
          </a:xfrm>
        </p:grpSpPr>
        <p:sp>
          <p:nvSpPr>
            <p:cNvPr id="3" name="object 3"/>
            <p:cNvSpPr/>
            <p:nvPr/>
          </p:nvSpPr>
          <p:spPr>
            <a:xfrm>
              <a:off x="1842516" y="0"/>
              <a:ext cx="6818376" cy="92354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136136" y="409955"/>
              <a:ext cx="2095500" cy="11079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60777" y="0"/>
            <a:ext cx="6046470" cy="1214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06320" marR="5080" indent="-2294255">
              <a:lnSpc>
                <a:spcPct val="100000"/>
              </a:lnSpc>
              <a:spcBef>
                <a:spcPts val="100"/>
              </a:spcBef>
            </a:pPr>
            <a:r>
              <a:rPr sz="3900" spc="-140" dirty="0"/>
              <a:t>W</a:t>
            </a:r>
            <a:r>
              <a:rPr sz="3900" spc="-434" dirty="0"/>
              <a:t>eather</a:t>
            </a:r>
            <a:r>
              <a:rPr sz="3900" spc="90" dirty="0">
                <a:latin typeface="DejaVu Serif"/>
                <a:cs typeface="DejaVu Serif"/>
              </a:rPr>
              <a:t> </a:t>
            </a:r>
            <a:r>
              <a:rPr sz="3900" spc="-535" dirty="0"/>
              <a:t>Eme</a:t>
            </a:r>
            <a:r>
              <a:rPr sz="3900" spc="-295" dirty="0"/>
              <a:t>r</a:t>
            </a:r>
            <a:r>
              <a:rPr sz="3900" spc="-535" dirty="0"/>
              <a:t>gencies</a:t>
            </a:r>
            <a:r>
              <a:rPr sz="3900" spc="-165" dirty="0"/>
              <a:t>:</a:t>
            </a:r>
            <a:r>
              <a:rPr sz="3900" spc="-229" dirty="0"/>
              <a:t>Winter</a:t>
            </a:r>
            <a:r>
              <a:rPr sz="3900" spc="-130" dirty="0">
                <a:latin typeface="DejaVu Serif"/>
                <a:cs typeface="DejaVu Serif"/>
              </a:rPr>
              <a:t> </a:t>
            </a:r>
            <a:r>
              <a:rPr sz="3900" spc="-340" dirty="0"/>
              <a:t>Stor</a:t>
            </a:r>
            <a:r>
              <a:rPr sz="3900" spc="-645" dirty="0"/>
              <a:t>m</a:t>
            </a:r>
            <a:r>
              <a:rPr sz="3900" spc="-535" dirty="0"/>
              <a:t>s</a:t>
            </a:r>
            <a:endParaRPr sz="3900">
              <a:latin typeface="DejaVu Serif"/>
              <a:cs typeface="DejaVu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50594" y="1143000"/>
            <a:ext cx="7602220" cy="511492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450"/>
              </a:spcBef>
              <a:buClr>
                <a:srgbClr val="3890A6"/>
              </a:buClr>
              <a:buSzPct val="80000"/>
              <a:buChar char=""/>
              <a:tabLst>
                <a:tab pos="296545" algn="l"/>
              </a:tabLst>
            </a:pPr>
            <a:r>
              <a:rPr sz="3000" spc="-390" dirty="0">
                <a:latin typeface="DejaVu Sans"/>
                <a:cs typeface="DejaVu Sans"/>
              </a:rPr>
              <a:t>Be </a:t>
            </a:r>
            <a:r>
              <a:rPr sz="3000" spc="-350" dirty="0">
                <a:latin typeface="DejaVu Sans"/>
                <a:cs typeface="DejaVu Sans"/>
              </a:rPr>
              <a:t>prepared</a:t>
            </a:r>
            <a:r>
              <a:rPr sz="3000" spc="-30" dirty="0">
                <a:latin typeface="DejaVu Sans"/>
                <a:cs typeface="DejaVu Sans"/>
              </a:rPr>
              <a:t> </a:t>
            </a:r>
            <a:r>
              <a:rPr sz="3000" spc="-325" dirty="0">
                <a:latin typeface="DejaVu Sans"/>
                <a:cs typeface="DejaVu Sans"/>
              </a:rPr>
              <a:t>continued:</a:t>
            </a:r>
            <a:endParaRPr sz="3000">
              <a:latin typeface="DejaVu Sans"/>
              <a:cs typeface="DejaVu Sans"/>
            </a:endParaRPr>
          </a:p>
          <a:p>
            <a:pPr marL="570230" marR="5080" lvl="1" indent="-238125">
              <a:lnSpc>
                <a:spcPct val="90000"/>
              </a:lnSpc>
              <a:spcBef>
                <a:spcPts val="620"/>
              </a:spcBef>
              <a:buClr>
                <a:srgbClr val="3890A6"/>
              </a:buClr>
              <a:buChar char="◦"/>
              <a:tabLst>
                <a:tab pos="570865" algn="l"/>
              </a:tabLst>
            </a:pPr>
            <a:r>
              <a:rPr sz="2600" spc="-235" dirty="0">
                <a:latin typeface="DejaVu Sans"/>
                <a:cs typeface="DejaVu Sans"/>
              </a:rPr>
              <a:t>Avoid </a:t>
            </a:r>
            <a:r>
              <a:rPr sz="2600" spc="-280" dirty="0">
                <a:latin typeface="DejaVu Sans"/>
                <a:cs typeface="DejaVu Sans"/>
              </a:rPr>
              <a:t>driving </a:t>
            </a:r>
            <a:r>
              <a:rPr sz="2600" spc="-385" dirty="0">
                <a:latin typeface="DejaVu Sans"/>
                <a:cs typeface="DejaVu Sans"/>
              </a:rPr>
              <a:t>and </a:t>
            </a:r>
            <a:r>
              <a:rPr sz="2600" spc="-350" dirty="0">
                <a:latin typeface="DejaVu Sans"/>
                <a:cs typeface="DejaVu Sans"/>
              </a:rPr>
              <a:t>being </a:t>
            </a:r>
            <a:r>
              <a:rPr sz="2600" spc="-265" dirty="0">
                <a:latin typeface="DejaVu Sans"/>
                <a:cs typeface="DejaVu Sans"/>
              </a:rPr>
              <a:t>outside </a:t>
            </a:r>
            <a:r>
              <a:rPr sz="2600" spc="-320" dirty="0">
                <a:latin typeface="DejaVu Sans"/>
                <a:cs typeface="DejaVu Sans"/>
              </a:rPr>
              <a:t>unless </a:t>
            </a:r>
            <a:r>
              <a:rPr sz="2600" spc="-290" dirty="0">
                <a:latin typeface="DejaVu Sans"/>
                <a:cs typeface="DejaVu Sans"/>
              </a:rPr>
              <a:t>absolutely  </a:t>
            </a:r>
            <a:r>
              <a:rPr sz="2600" spc="-325" dirty="0">
                <a:latin typeface="DejaVu Sans"/>
                <a:cs typeface="DejaVu Sans"/>
              </a:rPr>
              <a:t>necessary </a:t>
            </a:r>
            <a:r>
              <a:rPr sz="2600" spc="-420" dirty="0">
                <a:latin typeface="DejaVu Sans"/>
                <a:cs typeface="DejaVu Sans"/>
              </a:rPr>
              <a:t>as </a:t>
            </a:r>
            <a:r>
              <a:rPr sz="2600" spc="-155" dirty="0">
                <a:latin typeface="DejaVu Sans"/>
                <a:cs typeface="DejaVu Sans"/>
              </a:rPr>
              <a:t>it </a:t>
            </a:r>
            <a:r>
              <a:rPr sz="2600" spc="-310" dirty="0">
                <a:latin typeface="DejaVu Sans"/>
                <a:cs typeface="DejaVu Sans"/>
              </a:rPr>
              <a:t>increases </a:t>
            </a:r>
            <a:r>
              <a:rPr sz="2600" spc="-285" dirty="0">
                <a:latin typeface="DejaVu Sans"/>
                <a:cs typeface="DejaVu Sans"/>
              </a:rPr>
              <a:t>the </a:t>
            </a:r>
            <a:r>
              <a:rPr sz="2600" spc="-355" dirty="0">
                <a:latin typeface="DejaVu Sans"/>
                <a:cs typeface="DejaVu Sans"/>
              </a:rPr>
              <a:t>chances </a:t>
            </a:r>
            <a:r>
              <a:rPr sz="2600" spc="-210" dirty="0">
                <a:latin typeface="DejaVu Sans"/>
                <a:cs typeface="DejaVu Sans"/>
              </a:rPr>
              <a:t>of </a:t>
            </a:r>
            <a:r>
              <a:rPr sz="2600" spc="-300" dirty="0">
                <a:latin typeface="DejaVu Sans"/>
                <a:cs typeface="DejaVu Sans"/>
              </a:rPr>
              <a:t>accidents,  </a:t>
            </a:r>
            <a:r>
              <a:rPr sz="2600" spc="-270" dirty="0">
                <a:latin typeface="DejaVu Sans"/>
                <a:cs typeface="DejaVu Sans"/>
              </a:rPr>
              <a:t>car </a:t>
            </a:r>
            <a:r>
              <a:rPr sz="2600" spc="-229" dirty="0">
                <a:latin typeface="DejaVu Sans"/>
                <a:cs typeface="DejaVu Sans"/>
              </a:rPr>
              <a:t>trouble, </a:t>
            </a:r>
            <a:r>
              <a:rPr sz="2600" spc="-254" dirty="0">
                <a:latin typeface="DejaVu Sans"/>
                <a:cs typeface="DejaVu Sans"/>
              </a:rPr>
              <a:t>slip </a:t>
            </a:r>
            <a:r>
              <a:rPr sz="2600" spc="-385" dirty="0">
                <a:latin typeface="DejaVu Sans"/>
                <a:cs typeface="DejaVu Sans"/>
              </a:rPr>
              <a:t>and </a:t>
            </a:r>
            <a:r>
              <a:rPr sz="2600" spc="-265" dirty="0">
                <a:latin typeface="DejaVu Sans"/>
                <a:cs typeface="DejaVu Sans"/>
              </a:rPr>
              <a:t>fall </a:t>
            </a:r>
            <a:r>
              <a:rPr sz="2600" spc="-240" dirty="0">
                <a:latin typeface="DejaVu Sans"/>
                <a:cs typeface="DejaVu Sans"/>
              </a:rPr>
              <a:t>injuries </a:t>
            </a:r>
            <a:r>
              <a:rPr sz="2600" spc="-385" dirty="0">
                <a:latin typeface="DejaVu Sans"/>
                <a:cs typeface="DejaVu Sans"/>
              </a:rPr>
              <a:t>and </a:t>
            </a:r>
            <a:r>
              <a:rPr sz="2600" spc="-210" dirty="0">
                <a:latin typeface="DejaVu Sans"/>
                <a:cs typeface="DejaVu Sans"/>
              </a:rPr>
              <a:t>other </a:t>
            </a:r>
            <a:r>
              <a:rPr sz="2600" spc="-490" dirty="0">
                <a:latin typeface="DejaVu Sans"/>
                <a:cs typeface="DejaVu Sans"/>
              </a:rPr>
              <a:t>dangerous  </a:t>
            </a:r>
            <a:r>
              <a:rPr sz="2600" spc="-385" dirty="0">
                <a:latin typeface="DejaVu Sans"/>
                <a:cs typeface="DejaVu Sans"/>
              </a:rPr>
              <a:t>and </a:t>
            </a:r>
            <a:r>
              <a:rPr sz="2600" spc="-330" dirty="0">
                <a:latin typeface="DejaVu Sans"/>
                <a:cs typeface="DejaVu Sans"/>
              </a:rPr>
              <a:t>unnecessary</a:t>
            </a:r>
            <a:r>
              <a:rPr sz="2600" spc="45" dirty="0">
                <a:latin typeface="DejaVu Sans"/>
                <a:cs typeface="DejaVu Sans"/>
              </a:rPr>
              <a:t> </a:t>
            </a:r>
            <a:r>
              <a:rPr sz="2600" spc="-265" dirty="0">
                <a:latin typeface="DejaVu Sans"/>
                <a:cs typeface="DejaVu Sans"/>
              </a:rPr>
              <a:t>situations.</a:t>
            </a:r>
            <a:endParaRPr sz="2600">
              <a:latin typeface="DejaVu Sans"/>
              <a:cs typeface="DejaVu Sans"/>
            </a:endParaRPr>
          </a:p>
          <a:p>
            <a:pPr marL="570230" marR="12065" lvl="1" indent="-238125">
              <a:lnSpc>
                <a:spcPts val="2810"/>
              </a:lnSpc>
              <a:spcBef>
                <a:spcPts val="640"/>
              </a:spcBef>
              <a:buClr>
                <a:srgbClr val="3890A6"/>
              </a:buClr>
              <a:buChar char="◦"/>
              <a:tabLst>
                <a:tab pos="570865" algn="l"/>
              </a:tabLst>
            </a:pPr>
            <a:r>
              <a:rPr sz="2600" spc="-409" dirty="0">
                <a:latin typeface="DejaVu Sans"/>
                <a:cs typeface="DejaVu Sans"/>
              </a:rPr>
              <a:t>Pay </a:t>
            </a:r>
            <a:r>
              <a:rPr sz="2600" spc="-254" dirty="0">
                <a:latin typeface="DejaVu Sans"/>
                <a:cs typeface="DejaVu Sans"/>
              </a:rPr>
              <a:t>extra attention </a:t>
            </a:r>
            <a:r>
              <a:rPr sz="2600" spc="-155" dirty="0">
                <a:latin typeface="DejaVu Sans"/>
                <a:cs typeface="DejaVu Sans"/>
              </a:rPr>
              <a:t>to </a:t>
            </a:r>
            <a:r>
              <a:rPr sz="2600" spc="-290" dirty="0">
                <a:latin typeface="DejaVu Sans"/>
                <a:cs typeface="DejaVu Sans"/>
              </a:rPr>
              <a:t>individuals </a:t>
            </a:r>
            <a:r>
              <a:rPr sz="2600" spc="-285" dirty="0">
                <a:latin typeface="DejaVu Sans"/>
                <a:cs typeface="DejaVu Sans"/>
              </a:rPr>
              <a:t>that </a:t>
            </a:r>
            <a:r>
              <a:rPr sz="2600" spc="-430" dirty="0">
                <a:latin typeface="DejaVu Sans"/>
                <a:cs typeface="DejaVu Sans"/>
              </a:rPr>
              <a:t>have  </a:t>
            </a:r>
            <a:r>
              <a:rPr sz="2600" spc="-225" dirty="0">
                <a:latin typeface="DejaVu Sans"/>
                <a:cs typeface="DejaVu Sans"/>
              </a:rPr>
              <a:t>circulatory </a:t>
            </a:r>
            <a:r>
              <a:rPr sz="2600" spc="-325" dirty="0">
                <a:latin typeface="DejaVu Sans"/>
                <a:cs typeface="DejaVu Sans"/>
              </a:rPr>
              <a:t>issues </a:t>
            </a:r>
            <a:r>
              <a:rPr sz="2600" spc="-420" dirty="0">
                <a:latin typeface="DejaVu Sans"/>
                <a:cs typeface="DejaVu Sans"/>
              </a:rPr>
              <a:t>as </a:t>
            </a:r>
            <a:r>
              <a:rPr sz="2600" spc="-240" dirty="0">
                <a:latin typeface="DejaVu Sans"/>
                <a:cs typeface="DejaVu Sans"/>
              </a:rPr>
              <a:t>well </a:t>
            </a:r>
            <a:r>
              <a:rPr sz="2600" spc="-385" dirty="0">
                <a:latin typeface="DejaVu Sans"/>
                <a:cs typeface="DejaVu Sans"/>
              </a:rPr>
              <a:t>and </a:t>
            </a:r>
            <a:r>
              <a:rPr sz="2600" spc="-325" dirty="0">
                <a:latin typeface="DejaVu Sans"/>
                <a:cs typeface="DejaVu Sans"/>
              </a:rPr>
              <a:t>encourage </a:t>
            </a:r>
            <a:r>
              <a:rPr sz="2600" spc="-290" dirty="0">
                <a:latin typeface="DejaVu Sans"/>
                <a:cs typeface="DejaVu Sans"/>
              </a:rPr>
              <a:t>individuals  </a:t>
            </a:r>
            <a:r>
              <a:rPr sz="2600" spc="-155" dirty="0">
                <a:latin typeface="DejaVu Sans"/>
                <a:cs typeface="DejaVu Sans"/>
              </a:rPr>
              <a:t>to </a:t>
            </a:r>
            <a:r>
              <a:rPr sz="2600" spc="-220" dirty="0">
                <a:latin typeface="DejaVu Sans"/>
                <a:cs typeface="DejaVu Sans"/>
              </a:rPr>
              <a:t>not </a:t>
            </a:r>
            <a:r>
              <a:rPr sz="2600" spc="-250" dirty="0">
                <a:latin typeface="DejaVu Sans"/>
                <a:cs typeface="DejaVu Sans"/>
              </a:rPr>
              <a:t>over-exert </a:t>
            </a:r>
            <a:r>
              <a:rPr sz="2600" spc="-340" dirty="0">
                <a:latin typeface="DejaVu Sans"/>
                <a:cs typeface="DejaVu Sans"/>
              </a:rPr>
              <a:t>themselves </a:t>
            </a:r>
            <a:r>
              <a:rPr sz="2600" spc="-229" dirty="0">
                <a:latin typeface="DejaVu Sans"/>
                <a:cs typeface="DejaVu Sans"/>
              </a:rPr>
              <a:t>with </a:t>
            </a:r>
            <a:r>
              <a:rPr sz="2600" spc="-330" dirty="0">
                <a:latin typeface="DejaVu Sans"/>
                <a:cs typeface="DejaVu Sans"/>
              </a:rPr>
              <a:t>physical</a:t>
            </a:r>
            <a:r>
              <a:rPr sz="2600" spc="-90" dirty="0">
                <a:latin typeface="DejaVu Sans"/>
                <a:cs typeface="DejaVu Sans"/>
              </a:rPr>
              <a:t> </a:t>
            </a:r>
            <a:r>
              <a:rPr sz="2600" spc="-360" dirty="0">
                <a:latin typeface="DejaVu Sans"/>
                <a:cs typeface="DejaVu Sans"/>
              </a:rPr>
              <a:t>activities.</a:t>
            </a:r>
            <a:endParaRPr sz="2600">
              <a:latin typeface="DejaVu Sans"/>
              <a:cs typeface="DejaVu Sans"/>
            </a:endParaRPr>
          </a:p>
          <a:p>
            <a:pPr marL="570230" marR="123825" lvl="1" indent="-238125">
              <a:lnSpc>
                <a:spcPts val="2810"/>
              </a:lnSpc>
              <a:spcBef>
                <a:spcPts val="595"/>
              </a:spcBef>
              <a:buClr>
                <a:srgbClr val="3890A6"/>
              </a:buClr>
              <a:buChar char="◦"/>
              <a:tabLst>
                <a:tab pos="570865" algn="l"/>
              </a:tabLst>
            </a:pPr>
            <a:r>
              <a:rPr sz="2600" spc="-335" dirty="0">
                <a:latin typeface="DejaVu Sans"/>
                <a:cs typeface="DejaVu Sans"/>
              </a:rPr>
              <a:t>Be </a:t>
            </a:r>
            <a:r>
              <a:rPr sz="2600" spc="-355" dirty="0">
                <a:latin typeface="DejaVu Sans"/>
                <a:cs typeface="DejaVu Sans"/>
              </a:rPr>
              <a:t>aware </a:t>
            </a:r>
            <a:r>
              <a:rPr sz="2600" spc="-285" dirty="0">
                <a:latin typeface="DejaVu Sans"/>
                <a:cs typeface="DejaVu Sans"/>
              </a:rPr>
              <a:t>that </a:t>
            </a:r>
            <a:r>
              <a:rPr sz="2600" spc="-210" dirty="0">
                <a:latin typeface="DejaVu Sans"/>
                <a:cs typeface="DejaVu Sans"/>
              </a:rPr>
              <a:t>frost </a:t>
            </a:r>
            <a:r>
              <a:rPr sz="2600" spc="-250" dirty="0">
                <a:latin typeface="DejaVu Sans"/>
                <a:cs typeface="DejaVu Sans"/>
              </a:rPr>
              <a:t>bite </a:t>
            </a:r>
            <a:r>
              <a:rPr sz="2600" spc="-385" dirty="0">
                <a:latin typeface="DejaVu Sans"/>
                <a:cs typeface="DejaVu Sans"/>
              </a:rPr>
              <a:t>and </a:t>
            </a:r>
            <a:r>
              <a:rPr sz="2600" spc="-310" dirty="0">
                <a:latin typeface="DejaVu Sans"/>
                <a:cs typeface="DejaVu Sans"/>
              </a:rPr>
              <a:t>hypothermia </a:t>
            </a:r>
            <a:r>
              <a:rPr sz="2600" spc="-375" dirty="0">
                <a:latin typeface="DejaVu Sans"/>
                <a:cs typeface="DejaVu Sans"/>
              </a:rPr>
              <a:t>can </a:t>
            </a:r>
            <a:r>
              <a:rPr sz="2600" spc="-505" dirty="0">
                <a:latin typeface="DejaVu Sans"/>
                <a:cs typeface="DejaVu Sans"/>
              </a:rPr>
              <a:t>occur  </a:t>
            </a:r>
            <a:r>
              <a:rPr sz="2600" spc="-295" dirty="0">
                <a:latin typeface="DejaVu Sans"/>
                <a:cs typeface="DejaVu Sans"/>
              </a:rPr>
              <a:t>very </a:t>
            </a:r>
            <a:r>
              <a:rPr sz="2600" spc="-280" dirty="0">
                <a:latin typeface="DejaVu Sans"/>
                <a:cs typeface="DejaVu Sans"/>
              </a:rPr>
              <a:t>quickly </a:t>
            </a:r>
            <a:r>
              <a:rPr sz="2600" spc="-229" dirty="0">
                <a:latin typeface="DejaVu Sans"/>
                <a:cs typeface="DejaVu Sans"/>
              </a:rPr>
              <a:t>with </a:t>
            </a:r>
            <a:r>
              <a:rPr sz="2600" spc="-295" dirty="0">
                <a:latin typeface="DejaVu Sans"/>
                <a:cs typeface="DejaVu Sans"/>
              </a:rPr>
              <a:t>extreme </a:t>
            </a:r>
            <a:r>
              <a:rPr sz="2600" spc="-229" dirty="0">
                <a:latin typeface="DejaVu Sans"/>
                <a:cs typeface="DejaVu Sans"/>
              </a:rPr>
              <a:t>cold </a:t>
            </a:r>
            <a:r>
              <a:rPr sz="2600" spc="-295" dirty="0">
                <a:latin typeface="DejaVu Sans"/>
                <a:cs typeface="DejaVu Sans"/>
              </a:rPr>
              <a:t>temperatures </a:t>
            </a:r>
            <a:r>
              <a:rPr sz="2600" spc="-100" dirty="0">
                <a:latin typeface="DejaVu Sans"/>
                <a:cs typeface="DejaVu Sans"/>
              </a:rPr>
              <a:t>or  </a:t>
            </a:r>
            <a:r>
              <a:rPr sz="2600" spc="-280" dirty="0">
                <a:latin typeface="DejaVu Sans"/>
                <a:cs typeface="DejaVu Sans"/>
              </a:rPr>
              <a:t>more </a:t>
            </a:r>
            <a:r>
              <a:rPr sz="2600" spc="-290" dirty="0">
                <a:latin typeface="DejaVu Sans"/>
                <a:cs typeface="DejaVu Sans"/>
              </a:rPr>
              <a:t>mild </a:t>
            </a:r>
            <a:r>
              <a:rPr sz="2600" spc="-295" dirty="0">
                <a:latin typeface="DejaVu Sans"/>
                <a:cs typeface="DejaVu Sans"/>
              </a:rPr>
              <a:t>temperatures </a:t>
            </a:r>
            <a:r>
              <a:rPr sz="2600" spc="-165" dirty="0">
                <a:latin typeface="DejaVu Sans"/>
                <a:cs typeface="DejaVu Sans"/>
              </a:rPr>
              <a:t>for</a:t>
            </a:r>
            <a:r>
              <a:rPr sz="2600" spc="-530" dirty="0">
                <a:latin typeface="DejaVu Sans"/>
                <a:cs typeface="DejaVu Sans"/>
              </a:rPr>
              <a:t> </a:t>
            </a:r>
            <a:r>
              <a:rPr sz="2600" spc="-265" dirty="0">
                <a:latin typeface="DejaVu Sans"/>
                <a:cs typeface="DejaVu Sans"/>
              </a:rPr>
              <a:t>winter.</a:t>
            </a:r>
            <a:endParaRPr sz="2600">
              <a:latin typeface="DejaVu Sans"/>
              <a:cs typeface="DejaVu Sans"/>
            </a:endParaRPr>
          </a:p>
          <a:p>
            <a:pPr marL="570230" marR="343535" lvl="1" indent="-238125">
              <a:lnSpc>
                <a:spcPts val="2810"/>
              </a:lnSpc>
              <a:spcBef>
                <a:spcPts val="595"/>
              </a:spcBef>
              <a:buClr>
                <a:srgbClr val="3890A6"/>
              </a:buClr>
              <a:buChar char="◦"/>
              <a:tabLst>
                <a:tab pos="570865" algn="l"/>
              </a:tabLst>
            </a:pPr>
            <a:r>
              <a:rPr sz="2600" spc="-335" dirty="0">
                <a:latin typeface="DejaVu Sans"/>
                <a:cs typeface="DejaVu Sans"/>
              </a:rPr>
              <a:t>Be </a:t>
            </a:r>
            <a:r>
              <a:rPr sz="2600" spc="-330" dirty="0">
                <a:latin typeface="DejaVu Sans"/>
                <a:cs typeface="DejaVu Sans"/>
              </a:rPr>
              <a:t>ready </a:t>
            </a:r>
            <a:r>
              <a:rPr sz="2600" spc="-155" dirty="0">
                <a:latin typeface="DejaVu Sans"/>
                <a:cs typeface="DejaVu Sans"/>
              </a:rPr>
              <a:t>to </a:t>
            </a:r>
            <a:r>
              <a:rPr sz="2600" spc="-265" dirty="0">
                <a:latin typeface="DejaVu Sans"/>
                <a:cs typeface="DejaVu Sans"/>
              </a:rPr>
              <a:t>provide </a:t>
            </a:r>
            <a:r>
              <a:rPr sz="2600" spc="-195" dirty="0">
                <a:latin typeface="DejaVu Sans"/>
                <a:cs typeface="DejaVu Sans"/>
              </a:rPr>
              <a:t>First </a:t>
            </a:r>
            <a:r>
              <a:rPr sz="2600" spc="-175" dirty="0">
                <a:latin typeface="DejaVu Sans"/>
                <a:cs typeface="DejaVu Sans"/>
              </a:rPr>
              <a:t>Aid </a:t>
            </a:r>
            <a:r>
              <a:rPr sz="2600" spc="-385" dirty="0">
                <a:latin typeface="DejaVu Sans"/>
                <a:cs typeface="DejaVu Sans"/>
              </a:rPr>
              <a:t>and </a:t>
            </a:r>
            <a:r>
              <a:rPr sz="2600" spc="-330" dirty="0">
                <a:latin typeface="DejaVu Sans"/>
                <a:cs typeface="DejaVu Sans"/>
              </a:rPr>
              <a:t>seek </a:t>
            </a:r>
            <a:r>
              <a:rPr sz="2600" spc="-509" dirty="0">
                <a:latin typeface="DejaVu Sans"/>
                <a:cs typeface="DejaVu Sans"/>
              </a:rPr>
              <a:t>emergency  </a:t>
            </a:r>
            <a:r>
              <a:rPr sz="2600" spc="-325" dirty="0">
                <a:latin typeface="DejaVu Sans"/>
                <a:cs typeface="DejaVu Sans"/>
              </a:rPr>
              <a:t>medical </a:t>
            </a:r>
            <a:r>
              <a:rPr sz="2600" spc="-254" dirty="0">
                <a:latin typeface="DejaVu Sans"/>
                <a:cs typeface="DejaVu Sans"/>
              </a:rPr>
              <a:t>attention </a:t>
            </a:r>
            <a:r>
              <a:rPr sz="2600" spc="-330" dirty="0">
                <a:latin typeface="DejaVu Sans"/>
                <a:cs typeface="DejaVu Sans"/>
              </a:rPr>
              <a:t>when</a:t>
            </a:r>
            <a:r>
              <a:rPr sz="2600" spc="-315" dirty="0">
                <a:latin typeface="DejaVu Sans"/>
                <a:cs typeface="DejaVu Sans"/>
              </a:rPr>
              <a:t> </a:t>
            </a:r>
            <a:r>
              <a:rPr sz="2600" spc="-330" dirty="0">
                <a:latin typeface="DejaVu Sans"/>
                <a:cs typeface="DejaVu Sans"/>
              </a:rPr>
              <a:t>needed.</a:t>
            </a:r>
            <a:endParaRPr sz="26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2811" y="339852"/>
            <a:ext cx="6300216" cy="1220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4602" y="486283"/>
            <a:ext cx="559308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346450" algn="l"/>
              </a:tabLst>
            </a:pPr>
            <a:r>
              <a:rPr spc="-300" dirty="0"/>
              <a:t>Utility</a:t>
            </a:r>
            <a:r>
              <a:rPr spc="160" dirty="0"/>
              <a:t> </a:t>
            </a:r>
            <a:r>
              <a:rPr spc="-455" dirty="0"/>
              <a:t>Failure:</a:t>
            </a:r>
            <a:r>
              <a:rPr spc="-455" dirty="0">
                <a:latin typeface="DejaVu Serif"/>
                <a:cs typeface="DejaVu Serif"/>
              </a:rPr>
              <a:t>	</a:t>
            </a:r>
            <a:r>
              <a:rPr spc="-520" dirty="0"/>
              <a:t>Gas</a:t>
            </a:r>
            <a:r>
              <a:rPr spc="70" dirty="0"/>
              <a:t> </a:t>
            </a:r>
            <a:r>
              <a:rPr spc="-590" dirty="0"/>
              <a:t>Leaks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04289" y="1415922"/>
            <a:ext cx="7496175" cy="501078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95910" marR="387985" indent="-283845">
              <a:lnSpc>
                <a:spcPts val="3460"/>
              </a:lnSpc>
              <a:spcBef>
                <a:spcPts val="535"/>
              </a:spcBef>
              <a:buClr>
                <a:srgbClr val="3890A6"/>
              </a:buClr>
              <a:buSzPct val="79687"/>
              <a:buChar char=""/>
              <a:tabLst>
                <a:tab pos="296545" algn="l"/>
              </a:tabLst>
            </a:pPr>
            <a:r>
              <a:rPr sz="3200" spc="-285" dirty="0">
                <a:latin typeface="DejaVu Sans"/>
                <a:cs typeface="DejaVu Sans"/>
              </a:rPr>
              <a:t>There </a:t>
            </a:r>
            <a:r>
              <a:rPr sz="3200" spc="-380" dirty="0">
                <a:latin typeface="DejaVu Sans"/>
                <a:cs typeface="DejaVu Sans"/>
              </a:rPr>
              <a:t>are </a:t>
            </a:r>
            <a:r>
              <a:rPr sz="3200" spc="-434" dirty="0">
                <a:latin typeface="DejaVu Sans"/>
                <a:cs typeface="DejaVu Sans"/>
              </a:rPr>
              <a:t>3 </a:t>
            </a:r>
            <a:r>
              <a:rPr sz="3200" spc="-409" dirty="0">
                <a:latin typeface="DejaVu Sans"/>
                <a:cs typeface="DejaVu Sans"/>
              </a:rPr>
              <a:t>recommended </a:t>
            </a:r>
            <a:r>
              <a:rPr sz="3200" spc="-495" dirty="0">
                <a:latin typeface="DejaVu Sans"/>
                <a:cs typeface="DejaVu Sans"/>
              </a:rPr>
              <a:t>ways </a:t>
            </a:r>
            <a:r>
              <a:rPr sz="3200" spc="-355" dirty="0">
                <a:latin typeface="DejaVu Sans"/>
                <a:cs typeface="DejaVu Sans"/>
              </a:rPr>
              <a:t>that </a:t>
            </a:r>
            <a:r>
              <a:rPr sz="3200" spc="-1140" dirty="0">
                <a:latin typeface="DejaVu Sans"/>
                <a:cs typeface="DejaVu Sans"/>
              </a:rPr>
              <a:t>you </a:t>
            </a:r>
            <a:r>
              <a:rPr sz="3200" spc="-1010" dirty="0">
                <a:latin typeface="DejaVu Sans"/>
                <a:cs typeface="DejaVu Sans"/>
              </a:rPr>
              <a:t> </a:t>
            </a:r>
            <a:r>
              <a:rPr sz="3200" spc="-315" dirty="0">
                <a:latin typeface="DejaVu Sans"/>
                <a:cs typeface="DejaVu Sans"/>
              </a:rPr>
              <a:t>could </a:t>
            </a:r>
            <a:r>
              <a:rPr sz="3200" spc="-415" dirty="0">
                <a:latin typeface="DejaVu Sans"/>
                <a:cs typeface="DejaVu Sans"/>
              </a:rPr>
              <a:t>become </a:t>
            </a:r>
            <a:r>
              <a:rPr sz="3200" spc="-434" dirty="0">
                <a:latin typeface="DejaVu Sans"/>
                <a:cs typeface="DejaVu Sans"/>
              </a:rPr>
              <a:t>aware </a:t>
            </a:r>
            <a:r>
              <a:rPr sz="3200" spc="-260" dirty="0">
                <a:latin typeface="DejaVu Sans"/>
                <a:cs typeface="DejaVu Sans"/>
              </a:rPr>
              <a:t>of </a:t>
            </a:r>
            <a:r>
              <a:rPr sz="3200" spc="-595" dirty="0">
                <a:latin typeface="DejaVu Sans"/>
                <a:cs typeface="DejaVu Sans"/>
              </a:rPr>
              <a:t>a </a:t>
            </a:r>
            <a:r>
              <a:rPr sz="3200" spc="-565" dirty="0">
                <a:latin typeface="DejaVu Sans"/>
                <a:cs typeface="DejaVu Sans"/>
              </a:rPr>
              <a:t>gas</a:t>
            </a:r>
            <a:r>
              <a:rPr sz="3200" spc="-295" dirty="0">
                <a:latin typeface="DejaVu Sans"/>
                <a:cs typeface="DejaVu Sans"/>
              </a:rPr>
              <a:t> </a:t>
            </a:r>
            <a:r>
              <a:rPr sz="3200" spc="-390" dirty="0">
                <a:latin typeface="DejaVu Sans"/>
                <a:cs typeface="DejaVu Sans"/>
              </a:rPr>
              <a:t>leak:</a:t>
            </a:r>
            <a:endParaRPr sz="3200">
              <a:latin typeface="DejaVu Sans"/>
              <a:cs typeface="DejaVu Sans"/>
            </a:endParaRPr>
          </a:p>
          <a:p>
            <a:pPr marL="570230" marR="5080" lvl="1" indent="-238125">
              <a:lnSpc>
                <a:spcPct val="90000"/>
              </a:lnSpc>
              <a:spcBef>
                <a:spcPts val="560"/>
              </a:spcBef>
              <a:buClr>
                <a:srgbClr val="3890A6"/>
              </a:buClr>
              <a:buFont typeface="DejaVu Sans"/>
              <a:buChar char="◦"/>
              <a:tabLst>
                <a:tab pos="570865" algn="l"/>
              </a:tabLst>
            </a:pPr>
            <a:r>
              <a:rPr sz="2800" b="1" spc="-235" dirty="0">
                <a:latin typeface="DejaVu Sans"/>
                <a:cs typeface="DejaVu Sans"/>
              </a:rPr>
              <a:t>Look </a:t>
            </a:r>
            <a:r>
              <a:rPr sz="2800" spc="-180" dirty="0">
                <a:latin typeface="DejaVu Sans"/>
                <a:cs typeface="DejaVu Sans"/>
              </a:rPr>
              <a:t>for </a:t>
            </a:r>
            <a:r>
              <a:rPr sz="2800" spc="-260" dirty="0">
                <a:latin typeface="DejaVu Sans"/>
                <a:cs typeface="DejaVu Sans"/>
              </a:rPr>
              <a:t>discolored </a:t>
            </a:r>
            <a:r>
              <a:rPr sz="2800" spc="-335" dirty="0">
                <a:latin typeface="DejaVu Sans"/>
                <a:cs typeface="DejaVu Sans"/>
              </a:rPr>
              <a:t>vegetation, </a:t>
            </a:r>
            <a:r>
              <a:rPr sz="2800" spc="-305" dirty="0">
                <a:latin typeface="DejaVu Sans"/>
                <a:cs typeface="DejaVu Sans"/>
              </a:rPr>
              <a:t>blowing </a:t>
            </a:r>
            <a:r>
              <a:rPr sz="2800" spc="-190" dirty="0">
                <a:latin typeface="DejaVu Sans"/>
                <a:cs typeface="DejaVu Sans"/>
              </a:rPr>
              <a:t>dirt, </a:t>
            </a:r>
            <a:r>
              <a:rPr sz="2800" spc="-640" dirty="0">
                <a:latin typeface="DejaVu Sans"/>
                <a:cs typeface="DejaVu Sans"/>
              </a:rPr>
              <a:t>or  </a:t>
            </a:r>
            <a:r>
              <a:rPr sz="2800" spc="-295" dirty="0">
                <a:latin typeface="DejaVu Sans"/>
                <a:cs typeface="DejaVu Sans"/>
              </a:rPr>
              <a:t>continuously </a:t>
            </a:r>
            <a:r>
              <a:rPr sz="2800" spc="-355" dirty="0">
                <a:latin typeface="DejaVu Sans"/>
                <a:cs typeface="DejaVu Sans"/>
              </a:rPr>
              <a:t>bubbling </a:t>
            </a:r>
            <a:r>
              <a:rPr sz="2800" spc="-285" dirty="0">
                <a:latin typeface="DejaVu Sans"/>
                <a:cs typeface="DejaVu Sans"/>
              </a:rPr>
              <a:t>water </a:t>
            </a:r>
            <a:r>
              <a:rPr sz="2800" spc="-275" dirty="0">
                <a:latin typeface="DejaVu Sans"/>
                <a:cs typeface="DejaVu Sans"/>
              </a:rPr>
              <a:t>in </a:t>
            </a:r>
            <a:r>
              <a:rPr sz="2800" spc="-390" dirty="0">
                <a:latin typeface="DejaVu Sans"/>
                <a:cs typeface="DejaVu Sans"/>
              </a:rPr>
              <a:t>areas </a:t>
            </a:r>
            <a:r>
              <a:rPr sz="2800" spc="-229" dirty="0">
                <a:latin typeface="DejaVu Sans"/>
                <a:cs typeface="DejaVu Sans"/>
              </a:rPr>
              <a:t>of </a:t>
            </a:r>
            <a:r>
              <a:rPr sz="2800" spc="-285" dirty="0">
                <a:latin typeface="DejaVu Sans"/>
                <a:cs typeface="DejaVu Sans"/>
              </a:rPr>
              <a:t>buried  </a:t>
            </a:r>
            <a:r>
              <a:rPr sz="2800" spc="-505" dirty="0">
                <a:latin typeface="DejaVu Sans"/>
                <a:cs typeface="DejaVu Sans"/>
              </a:rPr>
              <a:t>gas</a:t>
            </a:r>
            <a:r>
              <a:rPr sz="2800" spc="-295" dirty="0">
                <a:latin typeface="DejaVu Sans"/>
                <a:cs typeface="DejaVu Sans"/>
              </a:rPr>
              <a:t> lines.</a:t>
            </a:r>
            <a:endParaRPr sz="2800">
              <a:latin typeface="DejaVu Sans"/>
              <a:cs typeface="DejaVu Sans"/>
            </a:endParaRPr>
          </a:p>
          <a:p>
            <a:pPr marL="570230" lvl="1" indent="-238125">
              <a:lnSpc>
                <a:spcPct val="100000"/>
              </a:lnSpc>
              <a:spcBef>
                <a:spcPts val="265"/>
              </a:spcBef>
              <a:buClr>
                <a:srgbClr val="3890A6"/>
              </a:buClr>
              <a:buFont typeface="DejaVu Sans"/>
              <a:buChar char="◦"/>
              <a:tabLst>
                <a:tab pos="570865" algn="l"/>
              </a:tabLst>
            </a:pPr>
            <a:r>
              <a:rPr sz="2800" b="1" spc="-285" dirty="0">
                <a:latin typeface="DejaVu Sans"/>
                <a:cs typeface="DejaVu Sans"/>
              </a:rPr>
              <a:t>Listen </a:t>
            </a:r>
            <a:r>
              <a:rPr sz="2800" spc="-180" dirty="0">
                <a:latin typeface="DejaVu Sans"/>
                <a:cs typeface="DejaVu Sans"/>
              </a:rPr>
              <a:t>for </a:t>
            </a:r>
            <a:r>
              <a:rPr sz="2800" spc="-525" dirty="0">
                <a:latin typeface="DejaVu Sans"/>
                <a:cs typeface="DejaVu Sans"/>
              </a:rPr>
              <a:t>a </a:t>
            </a:r>
            <a:r>
              <a:rPr sz="2800" spc="-350" dirty="0">
                <a:latin typeface="DejaVu Sans"/>
                <a:cs typeface="DejaVu Sans"/>
              </a:rPr>
              <a:t>hissing</a:t>
            </a:r>
            <a:r>
              <a:rPr sz="2800" spc="-165" dirty="0">
                <a:latin typeface="DejaVu Sans"/>
                <a:cs typeface="DejaVu Sans"/>
              </a:rPr>
              <a:t> </a:t>
            </a:r>
            <a:r>
              <a:rPr sz="2800" spc="-330" dirty="0">
                <a:latin typeface="DejaVu Sans"/>
                <a:cs typeface="DejaVu Sans"/>
              </a:rPr>
              <a:t>sound</a:t>
            </a:r>
            <a:endParaRPr sz="2800">
              <a:latin typeface="DejaVu Sans"/>
              <a:cs typeface="DejaVu Sans"/>
            </a:endParaRPr>
          </a:p>
          <a:p>
            <a:pPr marL="570230" lvl="1" indent="-238125">
              <a:lnSpc>
                <a:spcPct val="100000"/>
              </a:lnSpc>
              <a:spcBef>
                <a:spcPts val="265"/>
              </a:spcBef>
              <a:buClr>
                <a:srgbClr val="3890A6"/>
              </a:buClr>
              <a:buFont typeface="DejaVu Sans"/>
              <a:buChar char="◦"/>
              <a:tabLst>
                <a:tab pos="570865" algn="l"/>
              </a:tabLst>
            </a:pPr>
            <a:r>
              <a:rPr sz="2800" b="1" spc="-270" dirty="0">
                <a:latin typeface="DejaVu Sans"/>
                <a:cs typeface="DejaVu Sans"/>
              </a:rPr>
              <a:t>Smell </a:t>
            </a:r>
            <a:r>
              <a:rPr sz="2800" spc="-180" dirty="0">
                <a:latin typeface="DejaVu Sans"/>
                <a:cs typeface="DejaVu Sans"/>
              </a:rPr>
              <a:t>for </a:t>
            </a:r>
            <a:r>
              <a:rPr sz="2800" spc="-310" dirty="0">
                <a:latin typeface="DejaVu Sans"/>
                <a:cs typeface="DejaVu Sans"/>
              </a:rPr>
              <a:t>the </a:t>
            </a:r>
            <a:r>
              <a:rPr sz="2800" spc="-265" dirty="0">
                <a:latin typeface="DejaVu Sans"/>
                <a:cs typeface="DejaVu Sans"/>
              </a:rPr>
              <a:t>distinct </a:t>
            </a:r>
            <a:r>
              <a:rPr sz="2800" spc="-235" dirty="0">
                <a:latin typeface="DejaVu Sans"/>
                <a:cs typeface="DejaVu Sans"/>
              </a:rPr>
              <a:t>rotten </a:t>
            </a:r>
            <a:r>
              <a:rPr sz="2800" spc="-520" dirty="0">
                <a:latin typeface="DejaVu Sans"/>
                <a:cs typeface="DejaVu Sans"/>
              </a:rPr>
              <a:t>egg</a:t>
            </a:r>
            <a:r>
              <a:rPr sz="2800" spc="-185" dirty="0">
                <a:latin typeface="DejaVu Sans"/>
                <a:cs typeface="DejaVu Sans"/>
              </a:rPr>
              <a:t> </a:t>
            </a:r>
            <a:r>
              <a:rPr sz="2800" spc="-260" dirty="0">
                <a:latin typeface="DejaVu Sans"/>
                <a:cs typeface="DejaVu Sans"/>
              </a:rPr>
              <a:t>odor.</a:t>
            </a:r>
            <a:endParaRPr sz="2800">
              <a:latin typeface="DejaVu Sans"/>
              <a:cs typeface="DejaVu Sans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Clr>
                <a:srgbClr val="3890A6"/>
              </a:buClr>
              <a:buFont typeface="DejaVu Sans"/>
              <a:buChar char="◦"/>
            </a:pPr>
            <a:endParaRPr sz="4000">
              <a:latin typeface="DejaVu Sans"/>
              <a:cs typeface="DejaVu Sans"/>
            </a:endParaRPr>
          </a:p>
          <a:p>
            <a:pPr marL="295910" marR="359410" indent="-283845">
              <a:lnSpc>
                <a:spcPts val="3460"/>
              </a:lnSpc>
              <a:buClr>
                <a:srgbClr val="3890A6"/>
              </a:buClr>
              <a:buSzPct val="79687"/>
              <a:buChar char=""/>
              <a:tabLst>
                <a:tab pos="296545" algn="l"/>
              </a:tabLst>
            </a:pPr>
            <a:r>
              <a:rPr sz="3200" spc="-385" dirty="0">
                <a:latin typeface="DejaVu Sans"/>
                <a:cs typeface="DejaVu Sans"/>
              </a:rPr>
              <a:t>Gas </a:t>
            </a:r>
            <a:r>
              <a:rPr sz="3200" spc="-409" dirty="0">
                <a:latin typeface="DejaVu Sans"/>
                <a:cs typeface="DejaVu Sans"/>
              </a:rPr>
              <a:t>companies </a:t>
            </a:r>
            <a:r>
              <a:rPr sz="3200" spc="-480" dirty="0">
                <a:latin typeface="DejaVu Sans"/>
                <a:cs typeface="DejaVu Sans"/>
              </a:rPr>
              <a:t>add </a:t>
            </a:r>
            <a:r>
              <a:rPr sz="3200" spc="-595" dirty="0">
                <a:latin typeface="DejaVu Sans"/>
                <a:cs typeface="DejaVu Sans"/>
              </a:rPr>
              <a:t>a </a:t>
            </a:r>
            <a:r>
              <a:rPr sz="3200" spc="-400" dirty="0">
                <a:latin typeface="DejaVu Sans"/>
                <a:cs typeface="DejaVu Sans"/>
              </a:rPr>
              <a:t>chemical </a:t>
            </a:r>
            <a:r>
              <a:rPr sz="3200" spc="-360" dirty="0">
                <a:latin typeface="DejaVu Sans"/>
                <a:cs typeface="DejaVu Sans"/>
              </a:rPr>
              <a:t>called  </a:t>
            </a:r>
            <a:r>
              <a:rPr sz="3200" spc="-430" dirty="0">
                <a:latin typeface="DejaVu Sans"/>
                <a:cs typeface="DejaVu Sans"/>
              </a:rPr>
              <a:t>mercaptan </a:t>
            </a:r>
            <a:r>
              <a:rPr sz="3200" spc="-195" dirty="0">
                <a:latin typeface="DejaVu Sans"/>
                <a:cs typeface="DejaVu Sans"/>
              </a:rPr>
              <a:t>to </a:t>
            </a:r>
            <a:r>
              <a:rPr sz="3200" spc="-355" dirty="0">
                <a:latin typeface="DejaVu Sans"/>
                <a:cs typeface="DejaVu Sans"/>
              </a:rPr>
              <a:t>the </a:t>
            </a:r>
            <a:r>
              <a:rPr sz="3200" spc="-565" dirty="0">
                <a:latin typeface="DejaVu Sans"/>
                <a:cs typeface="DejaVu Sans"/>
              </a:rPr>
              <a:t>gas </a:t>
            </a:r>
            <a:r>
              <a:rPr sz="3200" spc="-515" dirty="0">
                <a:latin typeface="DejaVu Sans"/>
                <a:cs typeface="DejaVu Sans"/>
              </a:rPr>
              <a:t>as </a:t>
            </a:r>
            <a:r>
              <a:rPr sz="3200" spc="-595" dirty="0">
                <a:latin typeface="DejaVu Sans"/>
                <a:cs typeface="DejaVu Sans"/>
              </a:rPr>
              <a:t>a </a:t>
            </a:r>
            <a:r>
              <a:rPr sz="3200" spc="-420" dirty="0">
                <a:latin typeface="DejaVu Sans"/>
                <a:cs typeface="DejaVu Sans"/>
              </a:rPr>
              <a:t>safety </a:t>
            </a:r>
            <a:r>
              <a:rPr sz="3200" spc="-610" dirty="0">
                <a:latin typeface="DejaVu Sans"/>
                <a:cs typeface="DejaVu Sans"/>
              </a:rPr>
              <a:t>measure,  </a:t>
            </a:r>
            <a:r>
              <a:rPr sz="3200" spc="-345" dirty="0">
                <a:latin typeface="DejaVu Sans"/>
                <a:cs typeface="DejaVu Sans"/>
              </a:rPr>
              <a:t>which </a:t>
            </a:r>
            <a:r>
              <a:rPr sz="3200" spc="-395" dirty="0">
                <a:latin typeface="DejaVu Sans"/>
                <a:cs typeface="DejaVu Sans"/>
              </a:rPr>
              <a:t>resembles </a:t>
            </a:r>
            <a:r>
              <a:rPr sz="3200" spc="-595" dirty="0">
                <a:latin typeface="DejaVu Sans"/>
                <a:cs typeface="DejaVu Sans"/>
              </a:rPr>
              <a:t>a </a:t>
            </a:r>
            <a:r>
              <a:rPr sz="3200" spc="-260" dirty="0">
                <a:latin typeface="DejaVu Sans"/>
                <a:cs typeface="DejaVu Sans"/>
              </a:rPr>
              <a:t>rotten </a:t>
            </a:r>
            <a:r>
              <a:rPr sz="3200" spc="-590" dirty="0">
                <a:latin typeface="DejaVu Sans"/>
                <a:cs typeface="DejaVu Sans"/>
              </a:rPr>
              <a:t>egg</a:t>
            </a:r>
            <a:r>
              <a:rPr sz="3200" spc="-225" dirty="0">
                <a:latin typeface="DejaVu Sans"/>
                <a:cs typeface="DejaVu Sans"/>
              </a:rPr>
              <a:t> </a:t>
            </a:r>
            <a:r>
              <a:rPr sz="3200" spc="-300" dirty="0">
                <a:latin typeface="DejaVu Sans"/>
                <a:cs typeface="DejaVu Sans"/>
              </a:rPr>
              <a:t>odor.</a:t>
            </a:r>
            <a:endParaRPr sz="32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2811" y="339852"/>
            <a:ext cx="6300216" cy="1220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4602" y="486283"/>
            <a:ext cx="559308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346450" algn="l"/>
              </a:tabLst>
            </a:pPr>
            <a:r>
              <a:rPr spc="-300" dirty="0"/>
              <a:t>Utility</a:t>
            </a:r>
            <a:r>
              <a:rPr spc="160" dirty="0"/>
              <a:t> </a:t>
            </a:r>
            <a:r>
              <a:rPr spc="-455" dirty="0"/>
              <a:t>Failure:</a:t>
            </a:r>
            <a:r>
              <a:rPr spc="-455" dirty="0">
                <a:latin typeface="DejaVu Serif"/>
                <a:cs typeface="DejaVu Serif"/>
              </a:rPr>
              <a:t>	</a:t>
            </a:r>
            <a:r>
              <a:rPr spc="-520" dirty="0"/>
              <a:t>Gas</a:t>
            </a:r>
            <a:r>
              <a:rPr spc="70" dirty="0"/>
              <a:t> </a:t>
            </a:r>
            <a:r>
              <a:rPr spc="-590" dirty="0"/>
              <a:t>Leaks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04289" y="1403045"/>
            <a:ext cx="7389495" cy="4726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5910" indent="-283845">
              <a:lnSpc>
                <a:spcPts val="2375"/>
              </a:lnSpc>
              <a:spcBef>
                <a:spcPts val="95"/>
              </a:spcBef>
              <a:buClr>
                <a:srgbClr val="3890A6"/>
              </a:buClr>
              <a:buSzPct val="79545"/>
              <a:buChar char=""/>
              <a:tabLst>
                <a:tab pos="295910" algn="l"/>
                <a:tab pos="296545" algn="l"/>
              </a:tabLst>
            </a:pPr>
            <a:r>
              <a:rPr sz="2200" spc="-165" dirty="0">
                <a:latin typeface="DejaVu Sans"/>
                <a:cs typeface="DejaVu Sans"/>
              </a:rPr>
              <a:t>If </a:t>
            </a:r>
            <a:r>
              <a:rPr sz="2200" spc="-275" dirty="0">
                <a:latin typeface="DejaVu Sans"/>
                <a:cs typeface="DejaVu Sans"/>
              </a:rPr>
              <a:t>you </a:t>
            </a:r>
            <a:r>
              <a:rPr sz="2200" spc="-265" dirty="0">
                <a:latin typeface="DejaVu Sans"/>
                <a:cs typeface="DejaVu Sans"/>
              </a:rPr>
              <a:t>smell </a:t>
            </a:r>
            <a:r>
              <a:rPr sz="2200" spc="-355" dirty="0">
                <a:latin typeface="DejaVu Sans"/>
                <a:cs typeface="DejaVu Sans"/>
              </a:rPr>
              <a:t>gas, </a:t>
            </a:r>
            <a:r>
              <a:rPr sz="2200" spc="-275" dirty="0">
                <a:latin typeface="DejaVu Sans"/>
                <a:cs typeface="DejaVu Sans"/>
              </a:rPr>
              <a:t>you </a:t>
            </a:r>
            <a:r>
              <a:rPr sz="2200" spc="-330" dirty="0">
                <a:latin typeface="DejaVu Sans"/>
                <a:cs typeface="DejaVu Sans"/>
              </a:rPr>
              <a:t>and </a:t>
            </a:r>
            <a:r>
              <a:rPr sz="2200" spc="-245" dirty="0">
                <a:latin typeface="DejaVu Sans"/>
                <a:cs typeface="DejaVu Sans"/>
              </a:rPr>
              <a:t>the individual </a:t>
            </a:r>
            <a:r>
              <a:rPr sz="2200" spc="-240" dirty="0">
                <a:latin typeface="DejaVu Sans"/>
                <a:cs typeface="DejaVu Sans"/>
              </a:rPr>
              <a:t>should</a:t>
            </a:r>
            <a:r>
              <a:rPr sz="2200" spc="-315" dirty="0">
                <a:latin typeface="DejaVu Sans"/>
                <a:cs typeface="DejaVu Sans"/>
              </a:rPr>
              <a:t> </a:t>
            </a:r>
            <a:r>
              <a:rPr sz="2200" spc="-285" dirty="0">
                <a:latin typeface="DejaVu Sans"/>
                <a:cs typeface="DejaVu Sans"/>
              </a:rPr>
              <a:t>immediately</a:t>
            </a:r>
            <a:endParaRPr sz="2200">
              <a:latin typeface="DejaVu Sans"/>
              <a:cs typeface="DejaVu Sans"/>
            </a:endParaRPr>
          </a:p>
          <a:p>
            <a:pPr marL="295910">
              <a:lnSpc>
                <a:spcPts val="2375"/>
              </a:lnSpc>
            </a:pPr>
            <a:r>
              <a:rPr sz="2200" spc="-310" dirty="0">
                <a:latin typeface="DejaVu Sans"/>
                <a:cs typeface="DejaVu Sans"/>
              </a:rPr>
              <a:t>vacate </a:t>
            </a:r>
            <a:r>
              <a:rPr sz="2200" spc="-245" dirty="0">
                <a:latin typeface="DejaVu Sans"/>
                <a:cs typeface="DejaVu Sans"/>
              </a:rPr>
              <a:t>the</a:t>
            </a:r>
            <a:r>
              <a:rPr sz="2200" spc="50" dirty="0">
                <a:latin typeface="DejaVu Sans"/>
                <a:cs typeface="DejaVu Sans"/>
              </a:rPr>
              <a:t> </a:t>
            </a:r>
            <a:r>
              <a:rPr sz="2200" spc="-250" dirty="0">
                <a:latin typeface="DejaVu Sans"/>
                <a:cs typeface="DejaVu Sans"/>
              </a:rPr>
              <a:t>building.</a:t>
            </a:r>
            <a:endParaRPr sz="22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350">
              <a:latin typeface="DejaVu Sans"/>
              <a:cs typeface="DejaVu Sans"/>
            </a:endParaRPr>
          </a:p>
          <a:p>
            <a:pPr marL="295910" indent="-283845">
              <a:lnSpc>
                <a:spcPct val="100000"/>
              </a:lnSpc>
              <a:buClr>
                <a:srgbClr val="3890A6"/>
              </a:buClr>
              <a:buSzPct val="79545"/>
              <a:buChar char=""/>
              <a:tabLst>
                <a:tab pos="295910" algn="l"/>
                <a:tab pos="296545" algn="l"/>
              </a:tabLst>
            </a:pPr>
            <a:r>
              <a:rPr sz="2200" spc="-254" dirty="0">
                <a:latin typeface="DejaVu Sans"/>
                <a:cs typeface="DejaVu Sans"/>
              </a:rPr>
              <a:t>You </a:t>
            </a:r>
            <a:r>
              <a:rPr sz="2200" spc="-245" dirty="0">
                <a:latin typeface="DejaVu Sans"/>
                <a:cs typeface="DejaVu Sans"/>
              </a:rPr>
              <a:t>should </a:t>
            </a:r>
            <a:r>
              <a:rPr sz="2200" spc="-275" dirty="0">
                <a:latin typeface="DejaVu Sans"/>
                <a:cs typeface="DejaVu Sans"/>
              </a:rPr>
              <a:t>never </a:t>
            </a:r>
            <a:r>
              <a:rPr sz="2200" spc="-155" dirty="0">
                <a:latin typeface="DejaVu Sans"/>
                <a:cs typeface="DejaVu Sans"/>
              </a:rPr>
              <a:t>try </a:t>
            </a:r>
            <a:r>
              <a:rPr sz="2200" spc="-135" dirty="0">
                <a:latin typeface="DejaVu Sans"/>
                <a:cs typeface="DejaVu Sans"/>
              </a:rPr>
              <a:t>to </a:t>
            </a:r>
            <a:r>
              <a:rPr sz="2200" spc="-235" dirty="0">
                <a:latin typeface="DejaVu Sans"/>
                <a:cs typeface="DejaVu Sans"/>
              </a:rPr>
              <a:t>locate source </a:t>
            </a:r>
            <a:r>
              <a:rPr sz="2200" spc="-180" dirty="0">
                <a:latin typeface="DejaVu Sans"/>
                <a:cs typeface="DejaVu Sans"/>
              </a:rPr>
              <a:t>of </a:t>
            </a:r>
            <a:r>
              <a:rPr sz="2200" spc="-415" dirty="0">
                <a:latin typeface="DejaVu Sans"/>
                <a:cs typeface="DejaVu Sans"/>
              </a:rPr>
              <a:t>a </a:t>
            </a:r>
            <a:r>
              <a:rPr sz="2200" spc="-395" dirty="0">
                <a:latin typeface="DejaVu Sans"/>
                <a:cs typeface="DejaVu Sans"/>
              </a:rPr>
              <a:t>gas</a:t>
            </a:r>
            <a:r>
              <a:rPr sz="2200" spc="-290" dirty="0">
                <a:latin typeface="DejaVu Sans"/>
                <a:cs typeface="DejaVu Sans"/>
              </a:rPr>
              <a:t> </a:t>
            </a:r>
            <a:r>
              <a:rPr sz="2200" spc="-265" dirty="0">
                <a:latin typeface="DejaVu Sans"/>
                <a:cs typeface="DejaVu Sans"/>
              </a:rPr>
              <a:t>leak.</a:t>
            </a:r>
            <a:endParaRPr sz="22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3890A6"/>
              </a:buClr>
              <a:buFont typeface="DejaVu Sans"/>
              <a:buChar char=""/>
            </a:pPr>
            <a:endParaRPr sz="2800">
              <a:latin typeface="DejaVu Sans"/>
              <a:cs typeface="DejaVu Sans"/>
            </a:endParaRPr>
          </a:p>
          <a:p>
            <a:pPr marL="295910" marR="452120" indent="-283845" algn="just">
              <a:lnSpc>
                <a:spcPct val="80000"/>
              </a:lnSpc>
              <a:buClr>
                <a:srgbClr val="3890A6"/>
              </a:buClr>
              <a:buSzPct val="79545"/>
              <a:buChar char=""/>
              <a:tabLst>
                <a:tab pos="296545" algn="l"/>
              </a:tabLst>
            </a:pPr>
            <a:r>
              <a:rPr sz="2200" spc="-155" dirty="0">
                <a:latin typeface="DejaVu Sans"/>
                <a:cs typeface="DejaVu Sans"/>
              </a:rPr>
              <a:t>Also </a:t>
            </a:r>
            <a:r>
              <a:rPr sz="2200" spc="-285" dirty="0">
                <a:latin typeface="DejaVu Sans"/>
                <a:cs typeface="DejaVu Sans"/>
              </a:rPr>
              <a:t>avoid </a:t>
            </a:r>
            <a:r>
              <a:rPr sz="2200" spc="-300" dirty="0">
                <a:latin typeface="DejaVu Sans"/>
                <a:cs typeface="DejaVu Sans"/>
              </a:rPr>
              <a:t>using </a:t>
            </a:r>
            <a:r>
              <a:rPr sz="2200" spc="-85" dirty="0">
                <a:latin typeface="DejaVu Sans"/>
                <a:cs typeface="DejaVu Sans"/>
              </a:rPr>
              <a:t>or </a:t>
            </a:r>
            <a:r>
              <a:rPr sz="2200" spc="-335" dirty="0">
                <a:latin typeface="DejaVu Sans"/>
                <a:cs typeface="DejaVu Sans"/>
              </a:rPr>
              <a:t>having </a:t>
            </a:r>
            <a:r>
              <a:rPr sz="2200" spc="-365" dirty="0">
                <a:latin typeface="DejaVu Sans"/>
                <a:cs typeface="DejaVu Sans"/>
              </a:rPr>
              <a:t>any </a:t>
            </a:r>
            <a:r>
              <a:rPr sz="2200" spc="-229" dirty="0">
                <a:latin typeface="DejaVu Sans"/>
                <a:cs typeface="DejaVu Sans"/>
              </a:rPr>
              <a:t>contact </a:t>
            </a:r>
            <a:r>
              <a:rPr sz="2200" spc="-200" dirty="0">
                <a:latin typeface="DejaVu Sans"/>
                <a:cs typeface="DejaVu Sans"/>
              </a:rPr>
              <a:t>with </a:t>
            </a:r>
            <a:r>
              <a:rPr sz="2200" spc="-270" dirty="0">
                <a:latin typeface="DejaVu Sans"/>
                <a:cs typeface="DejaVu Sans"/>
              </a:rPr>
              <a:t>items </a:t>
            </a:r>
            <a:r>
              <a:rPr sz="2200" spc="-245" dirty="0">
                <a:latin typeface="DejaVu Sans"/>
                <a:cs typeface="DejaVu Sans"/>
              </a:rPr>
              <a:t>that </a:t>
            </a:r>
            <a:r>
              <a:rPr sz="2200" spc="-805" dirty="0">
                <a:latin typeface="DejaVu Sans"/>
                <a:cs typeface="DejaVu Sans"/>
              </a:rPr>
              <a:t>can </a:t>
            </a:r>
            <a:r>
              <a:rPr sz="2200" spc="-690" dirty="0">
                <a:latin typeface="DejaVu Sans"/>
                <a:cs typeface="DejaVu Sans"/>
              </a:rPr>
              <a:t> </a:t>
            </a:r>
            <a:r>
              <a:rPr sz="2200" spc="-210" dirty="0">
                <a:latin typeface="DejaVu Sans"/>
                <a:cs typeface="DejaVu Sans"/>
              </a:rPr>
              <a:t>result </a:t>
            </a:r>
            <a:r>
              <a:rPr sz="2200" spc="-220" dirty="0">
                <a:latin typeface="DejaVu Sans"/>
                <a:cs typeface="DejaVu Sans"/>
              </a:rPr>
              <a:t>in </a:t>
            </a:r>
            <a:r>
              <a:rPr sz="2200" spc="-415" dirty="0">
                <a:latin typeface="DejaVu Sans"/>
                <a:cs typeface="DejaVu Sans"/>
              </a:rPr>
              <a:t>a </a:t>
            </a:r>
            <a:r>
              <a:rPr sz="2200" spc="-250" dirty="0">
                <a:latin typeface="DejaVu Sans"/>
                <a:cs typeface="DejaVu Sans"/>
              </a:rPr>
              <a:t>spark. </a:t>
            </a:r>
            <a:r>
              <a:rPr sz="2200" spc="-190" dirty="0">
                <a:latin typeface="DejaVu Sans"/>
                <a:cs typeface="DejaVu Sans"/>
              </a:rPr>
              <a:t>This </a:t>
            </a:r>
            <a:r>
              <a:rPr sz="2200" spc="-250" dirty="0">
                <a:latin typeface="DejaVu Sans"/>
                <a:cs typeface="DejaVu Sans"/>
              </a:rPr>
              <a:t>includes </a:t>
            </a:r>
            <a:r>
              <a:rPr sz="2200" spc="-229" dirty="0">
                <a:latin typeface="DejaVu Sans"/>
                <a:cs typeface="DejaVu Sans"/>
              </a:rPr>
              <a:t>lighters, </a:t>
            </a:r>
            <a:r>
              <a:rPr sz="2200" spc="-295" dirty="0">
                <a:latin typeface="DejaVu Sans"/>
                <a:cs typeface="DejaVu Sans"/>
              </a:rPr>
              <a:t>matches, </a:t>
            </a:r>
            <a:r>
              <a:rPr sz="2200" spc="-355" dirty="0">
                <a:latin typeface="DejaVu Sans"/>
                <a:cs typeface="DejaVu Sans"/>
              </a:rPr>
              <a:t>cigarettes,  </a:t>
            </a:r>
            <a:r>
              <a:rPr sz="2200" spc="-254" dirty="0">
                <a:latin typeface="DejaVu Sans"/>
                <a:cs typeface="DejaVu Sans"/>
              </a:rPr>
              <a:t>flashlights, </a:t>
            </a:r>
            <a:r>
              <a:rPr sz="2200" spc="-235" dirty="0">
                <a:latin typeface="DejaVu Sans"/>
                <a:cs typeface="DejaVu Sans"/>
              </a:rPr>
              <a:t>light </a:t>
            </a:r>
            <a:r>
              <a:rPr sz="2200" spc="-245" dirty="0">
                <a:latin typeface="DejaVu Sans"/>
                <a:cs typeface="DejaVu Sans"/>
              </a:rPr>
              <a:t>switches, </a:t>
            </a:r>
            <a:r>
              <a:rPr sz="2200" spc="-330" dirty="0">
                <a:latin typeface="DejaVu Sans"/>
                <a:cs typeface="DejaVu Sans"/>
              </a:rPr>
              <a:t>and</a:t>
            </a:r>
            <a:r>
              <a:rPr sz="2200" spc="-200" dirty="0">
                <a:latin typeface="DejaVu Sans"/>
                <a:cs typeface="DejaVu Sans"/>
              </a:rPr>
              <a:t> </a:t>
            </a:r>
            <a:r>
              <a:rPr sz="2200" spc="-265" dirty="0">
                <a:latin typeface="DejaVu Sans"/>
                <a:cs typeface="DejaVu Sans"/>
              </a:rPr>
              <a:t>phones.</a:t>
            </a:r>
            <a:endParaRPr sz="22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3890A6"/>
              </a:buClr>
              <a:buFont typeface="DejaVu Sans"/>
              <a:buChar char=""/>
            </a:pPr>
            <a:endParaRPr sz="2800">
              <a:latin typeface="DejaVu Sans"/>
              <a:cs typeface="DejaVu Sans"/>
            </a:endParaRPr>
          </a:p>
          <a:p>
            <a:pPr marL="295910" marR="822960" indent="-283845">
              <a:lnSpc>
                <a:spcPct val="80000"/>
              </a:lnSpc>
              <a:buClr>
                <a:srgbClr val="3890A6"/>
              </a:buClr>
              <a:buSzPct val="79545"/>
              <a:buChar char=""/>
              <a:tabLst>
                <a:tab pos="295910" algn="l"/>
                <a:tab pos="296545" algn="l"/>
              </a:tabLst>
            </a:pPr>
            <a:r>
              <a:rPr sz="2200" spc="-95" dirty="0">
                <a:latin typeface="DejaVu Sans"/>
                <a:cs typeface="DejaVu Sans"/>
              </a:rPr>
              <a:t>Do </a:t>
            </a:r>
            <a:r>
              <a:rPr sz="2200" spc="-190" dirty="0">
                <a:latin typeface="DejaVu Sans"/>
                <a:cs typeface="DejaVu Sans"/>
              </a:rPr>
              <a:t>not </a:t>
            </a:r>
            <a:r>
              <a:rPr sz="2200" spc="-229" dirty="0">
                <a:latin typeface="DejaVu Sans"/>
                <a:cs typeface="DejaVu Sans"/>
              </a:rPr>
              <a:t>call </a:t>
            </a:r>
            <a:r>
              <a:rPr sz="2200" spc="-245" dirty="0">
                <a:latin typeface="DejaVu Sans"/>
                <a:cs typeface="DejaVu Sans"/>
              </a:rPr>
              <a:t>the </a:t>
            </a:r>
            <a:r>
              <a:rPr sz="2200" spc="-395" dirty="0">
                <a:latin typeface="DejaVu Sans"/>
                <a:cs typeface="DejaVu Sans"/>
              </a:rPr>
              <a:t>gas </a:t>
            </a:r>
            <a:r>
              <a:rPr sz="2200" spc="-320" dirty="0">
                <a:latin typeface="DejaVu Sans"/>
                <a:cs typeface="DejaVu Sans"/>
              </a:rPr>
              <a:t>company </a:t>
            </a:r>
            <a:r>
              <a:rPr sz="2200" spc="-85" dirty="0">
                <a:latin typeface="DejaVu Sans"/>
                <a:cs typeface="DejaVu Sans"/>
              </a:rPr>
              <a:t>or </a:t>
            </a:r>
            <a:r>
              <a:rPr sz="2200" spc="-300" dirty="0">
                <a:latin typeface="DejaVu Sans"/>
                <a:cs typeface="DejaVu Sans"/>
              </a:rPr>
              <a:t>911 </a:t>
            </a:r>
            <a:r>
              <a:rPr sz="2200" spc="-200" dirty="0">
                <a:latin typeface="DejaVu Sans"/>
                <a:cs typeface="DejaVu Sans"/>
              </a:rPr>
              <a:t>until </a:t>
            </a:r>
            <a:r>
              <a:rPr sz="2200" spc="-280" dirty="0">
                <a:latin typeface="DejaVu Sans"/>
                <a:cs typeface="DejaVu Sans"/>
              </a:rPr>
              <a:t>you </a:t>
            </a:r>
            <a:r>
              <a:rPr sz="2200" spc="-270" dirty="0">
                <a:latin typeface="DejaVu Sans"/>
                <a:cs typeface="DejaVu Sans"/>
              </a:rPr>
              <a:t>are </a:t>
            </a:r>
            <a:r>
              <a:rPr sz="2200" spc="-415" dirty="0">
                <a:latin typeface="DejaVu Sans"/>
                <a:cs typeface="DejaVu Sans"/>
              </a:rPr>
              <a:t>a </a:t>
            </a:r>
            <a:r>
              <a:rPr sz="2200" spc="-765" dirty="0">
                <a:latin typeface="DejaVu Sans"/>
                <a:cs typeface="DejaVu Sans"/>
              </a:rPr>
              <a:t>safe </a:t>
            </a:r>
            <a:r>
              <a:rPr sz="2200" spc="-285" dirty="0">
                <a:latin typeface="DejaVu Sans"/>
                <a:cs typeface="DejaVu Sans"/>
              </a:rPr>
              <a:t> </a:t>
            </a:r>
            <a:r>
              <a:rPr sz="2200" spc="-265" dirty="0">
                <a:latin typeface="DejaVu Sans"/>
                <a:cs typeface="DejaVu Sans"/>
              </a:rPr>
              <a:t>distance </a:t>
            </a:r>
            <a:r>
              <a:rPr sz="2200" spc="-390" dirty="0">
                <a:latin typeface="DejaVu Sans"/>
                <a:cs typeface="DejaVu Sans"/>
              </a:rPr>
              <a:t>away </a:t>
            </a:r>
            <a:r>
              <a:rPr sz="2200" spc="-235" dirty="0">
                <a:latin typeface="DejaVu Sans"/>
                <a:cs typeface="DejaVu Sans"/>
              </a:rPr>
              <a:t>(at </a:t>
            </a:r>
            <a:r>
              <a:rPr sz="2200" spc="-320" dirty="0">
                <a:latin typeface="DejaVu Sans"/>
                <a:cs typeface="DejaVu Sans"/>
              </a:rPr>
              <a:t>minimum </a:t>
            </a:r>
            <a:r>
              <a:rPr sz="2200" spc="-254" dirty="0">
                <a:latin typeface="DejaVu Sans"/>
                <a:cs typeface="DejaVu Sans"/>
              </a:rPr>
              <a:t>across </a:t>
            </a:r>
            <a:r>
              <a:rPr sz="2200" spc="-245" dirty="0">
                <a:latin typeface="DejaVu Sans"/>
                <a:cs typeface="DejaVu Sans"/>
              </a:rPr>
              <a:t>the</a:t>
            </a:r>
            <a:r>
              <a:rPr sz="2200" spc="-425" dirty="0">
                <a:latin typeface="DejaVu Sans"/>
                <a:cs typeface="DejaVu Sans"/>
              </a:rPr>
              <a:t> </a:t>
            </a:r>
            <a:r>
              <a:rPr sz="2200" spc="-204" dirty="0">
                <a:latin typeface="DejaVu Sans"/>
                <a:cs typeface="DejaVu Sans"/>
              </a:rPr>
              <a:t>street).</a:t>
            </a:r>
            <a:endParaRPr sz="22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3890A6"/>
              </a:buClr>
              <a:buFont typeface="DejaVu Sans"/>
              <a:buChar char=""/>
            </a:pPr>
            <a:endParaRPr sz="2800">
              <a:latin typeface="DejaVu Sans"/>
              <a:cs typeface="DejaVu Sans"/>
            </a:endParaRPr>
          </a:p>
          <a:p>
            <a:pPr marL="295910" marR="5080" indent="-283845">
              <a:lnSpc>
                <a:spcPts val="2110"/>
              </a:lnSpc>
              <a:buClr>
                <a:srgbClr val="3890A6"/>
              </a:buClr>
              <a:buSzPct val="79545"/>
              <a:buChar char=""/>
              <a:tabLst>
                <a:tab pos="295910" algn="l"/>
                <a:tab pos="296545" algn="l"/>
                <a:tab pos="1071245" algn="l"/>
              </a:tabLst>
            </a:pPr>
            <a:r>
              <a:rPr sz="2200" spc="-90" dirty="0">
                <a:latin typeface="DejaVu Sans"/>
                <a:cs typeface="DejaVu Sans"/>
              </a:rPr>
              <a:t>Do </a:t>
            </a:r>
            <a:r>
              <a:rPr sz="2200" spc="-185" dirty="0">
                <a:latin typeface="DejaVu Sans"/>
                <a:cs typeface="DejaVu Sans"/>
              </a:rPr>
              <a:t>not </a:t>
            </a:r>
            <a:r>
              <a:rPr sz="2200" spc="-210" dirty="0">
                <a:latin typeface="DejaVu Sans"/>
                <a:cs typeface="DejaVu Sans"/>
              </a:rPr>
              <a:t>reenter </a:t>
            </a:r>
            <a:r>
              <a:rPr sz="2200" spc="-245" dirty="0">
                <a:latin typeface="DejaVu Sans"/>
                <a:cs typeface="DejaVu Sans"/>
              </a:rPr>
              <a:t>the </a:t>
            </a:r>
            <a:r>
              <a:rPr sz="2200" spc="-295" dirty="0">
                <a:latin typeface="DejaVu Sans"/>
                <a:cs typeface="DejaVu Sans"/>
              </a:rPr>
              <a:t>home </a:t>
            </a:r>
            <a:r>
              <a:rPr sz="2200" spc="-140" dirty="0">
                <a:latin typeface="DejaVu Sans"/>
                <a:cs typeface="DejaVu Sans"/>
              </a:rPr>
              <a:t>for </a:t>
            </a:r>
            <a:r>
              <a:rPr sz="2200" spc="-365" dirty="0">
                <a:latin typeface="DejaVu Sans"/>
                <a:cs typeface="DejaVu Sans"/>
              </a:rPr>
              <a:t>any </a:t>
            </a:r>
            <a:r>
              <a:rPr sz="2200" spc="-260" dirty="0">
                <a:latin typeface="DejaVu Sans"/>
                <a:cs typeface="DejaVu Sans"/>
              </a:rPr>
              <a:t>reason </a:t>
            </a:r>
            <a:r>
              <a:rPr sz="2200" spc="-245" dirty="0">
                <a:latin typeface="DejaVu Sans"/>
                <a:cs typeface="DejaVu Sans"/>
              </a:rPr>
              <a:t>once </a:t>
            </a:r>
            <a:r>
              <a:rPr sz="2200" spc="-270" dirty="0">
                <a:latin typeface="DejaVu Sans"/>
                <a:cs typeface="DejaVu Sans"/>
              </a:rPr>
              <a:t>everyone </a:t>
            </a:r>
            <a:r>
              <a:rPr sz="2200" spc="-220" dirty="0">
                <a:latin typeface="DejaVu Sans"/>
                <a:cs typeface="DejaVu Sans"/>
              </a:rPr>
              <a:t>is </a:t>
            </a:r>
            <a:r>
              <a:rPr sz="2200" spc="-730" dirty="0">
                <a:latin typeface="DejaVu Sans"/>
                <a:cs typeface="DejaVu Sans"/>
              </a:rPr>
              <a:t>out </a:t>
            </a:r>
            <a:r>
              <a:rPr sz="2200" spc="50" dirty="0">
                <a:latin typeface="DejaVu Sans"/>
                <a:cs typeface="DejaVu Sans"/>
              </a:rPr>
              <a:t> </a:t>
            </a:r>
            <a:r>
              <a:rPr sz="2200" spc="-310" dirty="0">
                <a:latin typeface="DejaVu Sans"/>
                <a:cs typeface="DejaVu Sans"/>
              </a:rPr>
              <a:t>safely.</a:t>
            </a:r>
            <a:r>
              <a:rPr sz="2200" spc="-310" dirty="0">
                <a:latin typeface="DejaVu Serif"/>
                <a:cs typeface="DejaVu Serif"/>
              </a:rPr>
              <a:t>	</a:t>
            </a:r>
            <a:r>
              <a:rPr sz="2200" spc="-180" dirty="0">
                <a:latin typeface="DejaVu Sans"/>
                <a:cs typeface="DejaVu Sans"/>
              </a:rPr>
              <a:t>Only </a:t>
            </a:r>
            <a:r>
              <a:rPr sz="2200" spc="-210" dirty="0">
                <a:latin typeface="DejaVu Sans"/>
                <a:cs typeface="DejaVu Sans"/>
              </a:rPr>
              <a:t>reenter </a:t>
            </a:r>
            <a:r>
              <a:rPr sz="2200" spc="-245" dirty="0">
                <a:latin typeface="DejaVu Sans"/>
                <a:cs typeface="DejaVu Sans"/>
              </a:rPr>
              <a:t>the </a:t>
            </a:r>
            <a:r>
              <a:rPr sz="2200" spc="-254" dirty="0">
                <a:latin typeface="DejaVu Sans"/>
                <a:cs typeface="DejaVu Sans"/>
              </a:rPr>
              <a:t>building </a:t>
            </a:r>
            <a:r>
              <a:rPr sz="2200" spc="-245" dirty="0">
                <a:latin typeface="DejaVu Sans"/>
                <a:cs typeface="DejaVu Sans"/>
              </a:rPr>
              <a:t>once </a:t>
            </a:r>
            <a:r>
              <a:rPr sz="2200" spc="-210" dirty="0">
                <a:latin typeface="DejaVu Sans"/>
                <a:cs typeface="DejaVu Sans"/>
              </a:rPr>
              <a:t>authorities </a:t>
            </a:r>
            <a:r>
              <a:rPr sz="2200" spc="-370" dirty="0">
                <a:latin typeface="DejaVu Sans"/>
                <a:cs typeface="DejaVu Sans"/>
              </a:rPr>
              <a:t>have  </a:t>
            </a:r>
            <a:r>
              <a:rPr sz="2200" spc="-220" dirty="0">
                <a:latin typeface="DejaVu Sans"/>
                <a:cs typeface="DejaVu Sans"/>
              </a:rPr>
              <a:t>instructed </a:t>
            </a:r>
            <a:r>
              <a:rPr sz="2200" spc="-245" dirty="0">
                <a:latin typeface="DejaVu Sans"/>
                <a:cs typeface="DejaVu Sans"/>
              </a:rPr>
              <a:t>that </a:t>
            </a:r>
            <a:r>
              <a:rPr sz="2200" spc="-135" dirty="0">
                <a:latin typeface="DejaVu Sans"/>
                <a:cs typeface="DejaVu Sans"/>
              </a:rPr>
              <a:t>it </a:t>
            </a:r>
            <a:r>
              <a:rPr sz="2200" spc="-220" dirty="0">
                <a:latin typeface="DejaVu Sans"/>
                <a:cs typeface="DejaVu Sans"/>
              </a:rPr>
              <a:t>is </a:t>
            </a:r>
            <a:r>
              <a:rPr sz="2200" spc="-320" dirty="0">
                <a:latin typeface="DejaVu Sans"/>
                <a:cs typeface="DejaVu Sans"/>
              </a:rPr>
              <a:t>safe </a:t>
            </a:r>
            <a:r>
              <a:rPr sz="2200" spc="-135" dirty="0">
                <a:latin typeface="DejaVu Sans"/>
                <a:cs typeface="DejaVu Sans"/>
              </a:rPr>
              <a:t>to </a:t>
            </a:r>
            <a:r>
              <a:rPr sz="2200" spc="-210" dirty="0">
                <a:latin typeface="DejaVu Sans"/>
                <a:cs typeface="DejaVu Sans"/>
              </a:rPr>
              <a:t>do</a:t>
            </a:r>
            <a:r>
              <a:rPr sz="2200" spc="-30" dirty="0">
                <a:latin typeface="DejaVu Sans"/>
                <a:cs typeface="DejaVu Sans"/>
              </a:rPr>
              <a:t> </a:t>
            </a:r>
            <a:r>
              <a:rPr sz="2200" spc="-245" dirty="0">
                <a:latin typeface="DejaVu Sans"/>
                <a:cs typeface="DejaVu Sans"/>
              </a:rPr>
              <a:t>so.</a:t>
            </a:r>
            <a:endParaRPr sz="22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96539" y="339852"/>
            <a:ext cx="4931663" cy="1220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39520">
              <a:lnSpc>
                <a:spcPct val="100000"/>
              </a:lnSpc>
              <a:spcBef>
                <a:spcPts val="95"/>
              </a:spcBef>
            </a:pPr>
            <a:r>
              <a:rPr spc="-470" dirty="0"/>
              <a:t>Knowledge</a:t>
            </a:r>
            <a:r>
              <a:rPr spc="95" dirty="0"/>
              <a:t> </a:t>
            </a:r>
            <a:r>
              <a:rPr spc="-455" dirty="0"/>
              <a:t>Check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04289" y="1415922"/>
            <a:ext cx="7461250" cy="477012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95910" marR="5080" indent="-283845">
              <a:lnSpc>
                <a:spcPts val="3460"/>
              </a:lnSpc>
              <a:spcBef>
                <a:spcPts val="535"/>
              </a:spcBef>
            </a:pPr>
            <a:r>
              <a:rPr sz="3200" spc="-365" dirty="0">
                <a:latin typeface="DejaVu Sans"/>
                <a:cs typeface="DejaVu Sans"/>
              </a:rPr>
              <a:t>You </a:t>
            </a:r>
            <a:r>
              <a:rPr sz="3200" spc="-345" dirty="0">
                <a:latin typeface="DejaVu Sans"/>
                <a:cs typeface="DejaVu Sans"/>
              </a:rPr>
              <a:t>should </a:t>
            </a:r>
            <a:r>
              <a:rPr sz="3200" spc="-409" dirty="0">
                <a:latin typeface="DejaVu Sans"/>
                <a:cs typeface="DejaVu Sans"/>
              </a:rPr>
              <a:t>take </a:t>
            </a:r>
            <a:r>
              <a:rPr sz="3200" spc="-355" dirty="0">
                <a:latin typeface="DejaVu Sans"/>
                <a:cs typeface="DejaVu Sans"/>
              </a:rPr>
              <a:t>the </a:t>
            </a:r>
            <a:r>
              <a:rPr sz="3200" spc="-310" dirty="0">
                <a:latin typeface="DejaVu Sans"/>
                <a:cs typeface="DejaVu Sans"/>
              </a:rPr>
              <a:t>following </a:t>
            </a:r>
            <a:r>
              <a:rPr sz="3200" spc="-315" dirty="0">
                <a:latin typeface="DejaVu Sans"/>
                <a:cs typeface="DejaVu Sans"/>
              </a:rPr>
              <a:t>action(s) </a:t>
            </a:r>
            <a:r>
              <a:rPr sz="3200" spc="-310" dirty="0">
                <a:latin typeface="DejaVu Sans"/>
                <a:cs typeface="DejaVu Sans"/>
              </a:rPr>
              <a:t>in </a:t>
            </a:r>
            <a:r>
              <a:rPr sz="3200" spc="-844" dirty="0">
                <a:latin typeface="DejaVu Sans"/>
                <a:cs typeface="DejaVu Sans"/>
              </a:rPr>
              <a:t>the  </a:t>
            </a:r>
            <a:r>
              <a:rPr sz="3200" spc="-420" dirty="0">
                <a:latin typeface="DejaVu Sans"/>
                <a:cs typeface="DejaVu Sans"/>
              </a:rPr>
              <a:t>event </a:t>
            </a:r>
            <a:r>
              <a:rPr sz="3200" spc="-260" dirty="0">
                <a:latin typeface="DejaVu Sans"/>
                <a:cs typeface="DejaVu Sans"/>
              </a:rPr>
              <a:t>of </a:t>
            </a:r>
            <a:r>
              <a:rPr sz="3200" spc="-595" dirty="0">
                <a:latin typeface="DejaVu Sans"/>
                <a:cs typeface="DejaVu Sans"/>
              </a:rPr>
              <a:t>a </a:t>
            </a:r>
            <a:r>
              <a:rPr sz="3200" spc="-340" dirty="0">
                <a:latin typeface="DejaVu Sans"/>
                <a:cs typeface="DejaVu Sans"/>
              </a:rPr>
              <a:t>possible </a:t>
            </a:r>
            <a:r>
              <a:rPr sz="3200" spc="-565" dirty="0">
                <a:latin typeface="DejaVu Sans"/>
                <a:cs typeface="DejaVu Sans"/>
              </a:rPr>
              <a:t>gas</a:t>
            </a:r>
            <a:r>
              <a:rPr sz="3200" spc="-150" dirty="0">
                <a:latin typeface="DejaVu Sans"/>
                <a:cs typeface="DejaVu Sans"/>
              </a:rPr>
              <a:t> </a:t>
            </a:r>
            <a:r>
              <a:rPr sz="3200" spc="-390" dirty="0">
                <a:latin typeface="DejaVu Sans"/>
                <a:cs typeface="DejaVu Sans"/>
              </a:rPr>
              <a:t>leak</a:t>
            </a:r>
            <a:endParaRPr sz="3200">
              <a:latin typeface="DejaVu Sans"/>
              <a:cs typeface="DejaVu Sans"/>
            </a:endParaRPr>
          </a:p>
          <a:p>
            <a:pPr marL="295910" marR="489584" indent="-283845">
              <a:lnSpc>
                <a:spcPts val="3460"/>
              </a:lnSpc>
              <a:spcBef>
                <a:spcPts val="590"/>
              </a:spcBef>
              <a:buAutoNum type="alphaUcParenR"/>
              <a:tabLst>
                <a:tab pos="529590" algn="l"/>
              </a:tabLst>
            </a:pPr>
            <a:r>
              <a:rPr sz="3200" spc="-235" dirty="0">
                <a:latin typeface="DejaVu Sans"/>
                <a:cs typeface="DejaVu Sans"/>
              </a:rPr>
              <a:t>Look </a:t>
            </a:r>
            <a:r>
              <a:rPr sz="3200" spc="-200" dirty="0">
                <a:latin typeface="DejaVu Sans"/>
                <a:cs typeface="DejaVu Sans"/>
              </a:rPr>
              <a:t>for </a:t>
            </a:r>
            <a:r>
              <a:rPr sz="3200" spc="-355" dirty="0">
                <a:latin typeface="DejaVu Sans"/>
                <a:cs typeface="DejaVu Sans"/>
              </a:rPr>
              <a:t>the </a:t>
            </a:r>
            <a:r>
              <a:rPr sz="3200" spc="-340" dirty="0">
                <a:latin typeface="DejaVu Sans"/>
                <a:cs typeface="DejaVu Sans"/>
              </a:rPr>
              <a:t>possible </a:t>
            </a:r>
            <a:r>
              <a:rPr sz="3200" spc="-330" dirty="0">
                <a:latin typeface="DejaVu Sans"/>
                <a:cs typeface="DejaVu Sans"/>
              </a:rPr>
              <a:t>source </a:t>
            </a:r>
            <a:r>
              <a:rPr sz="3200" spc="-260" dirty="0">
                <a:latin typeface="DejaVu Sans"/>
                <a:cs typeface="DejaVu Sans"/>
              </a:rPr>
              <a:t>of </a:t>
            </a:r>
            <a:r>
              <a:rPr sz="3200" spc="-355" dirty="0">
                <a:latin typeface="DejaVu Sans"/>
                <a:cs typeface="DejaVu Sans"/>
              </a:rPr>
              <a:t>the </a:t>
            </a:r>
            <a:r>
              <a:rPr sz="3200" spc="-1135" dirty="0">
                <a:latin typeface="DejaVu Sans"/>
                <a:cs typeface="DejaVu Sans"/>
              </a:rPr>
              <a:t>gas </a:t>
            </a:r>
            <a:r>
              <a:rPr sz="3200" spc="-1010" dirty="0">
                <a:latin typeface="DejaVu Sans"/>
                <a:cs typeface="DejaVu Sans"/>
              </a:rPr>
              <a:t> </a:t>
            </a:r>
            <a:r>
              <a:rPr sz="3200" spc="-390" dirty="0">
                <a:latin typeface="DejaVu Sans"/>
                <a:cs typeface="DejaVu Sans"/>
              </a:rPr>
              <a:t>leak</a:t>
            </a:r>
            <a:endParaRPr sz="3200">
              <a:latin typeface="DejaVu Sans"/>
              <a:cs typeface="DejaVu Sans"/>
            </a:endParaRPr>
          </a:p>
          <a:p>
            <a:pPr marL="486409" indent="-474345">
              <a:lnSpc>
                <a:spcPct val="100000"/>
              </a:lnSpc>
              <a:spcBef>
                <a:spcPts val="165"/>
              </a:spcBef>
              <a:buAutoNum type="alphaUcParenR"/>
              <a:tabLst>
                <a:tab pos="487045" algn="l"/>
              </a:tabLst>
            </a:pPr>
            <a:r>
              <a:rPr sz="3200" spc="-400" dirty="0">
                <a:latin typeface="DejaVu Sans"/>
                <a:cs typeface="DejaVu Sans"/>
              </a:rPr>
              <a:t>Immediately </a:t>
            </a:r>
            <a:r>
              <a:rPr sz="3200" spc="-530" dirty="0">
                <a:latin typeface="DejaVu Sans"/>
                <a:cs typeface="DejaVu Sans"/>
              </a:rPr>
              <a:t>have </a:t>
            </a:r>
            <a:r>
              <a:rPr sz="3200" spc="-380" dirty="0">
                <a:latin typeface="DejaVu Sans"/>
                <a:cs typeface="DejaVu Sans"/>
              </a:rPr>
              <a:t>everyone </a:t>
            </a:r>
            <a:r>
              <a:rPr sz="3200" spc="-465" dirty="0">
                <a:latin typeface="DejaVu Sans"/>
                <a:cs typeface="DejaVu Sans"/>
              </a:rPr>
              <a:t>leave </a:t>
            </a:r>
            <a:r>
              <a:rPr sz="3200" spc="-355" dirty="0">
                <a:latin typeface="DejaVu Sans"/>
                <a:cs typeface="DejaVu Sans"/>
              </a:rPr>
              <a:t>the</a:t>
            </a:r>
            <a:r>
              <a:rPr sz="3200" spc="-225" dirty="0">
                <a:latin typeface="DejaVu Sans"/>
                <a:cs typeface="DejaVu Sans"/>
              </a:rPr>
              <a:t> </a:t>
            </a:r>
            <a:r>
              <a:rPr sz="3200" spc="-475" dirty="0">
                <a:latin typeface="DejaVu Sans"/>
                <a:cs typeface="DejaVu Sans"/>
              </a:rPr>
              <a:t>area</a:t>
            </a:r>
            <a:endParaRPr sz="3200">
              <a:latin typeface="DejaVu Sans"/>
              <a:cs typeface="DejaVu Sans"/>
            </a:endParaRPr>
          </a:p>
          <a:p>
            <a:pPr marL="295910" marR="56515" indent="-283845">
              <a:lnSpc>
                <a:spcPct val="90000"/>
              </a:lnSpc>
              <a:spcBef>
                <a:spcPts val="600"/>
              </a:spcBef>
              <a:buAutoNum type="alphaUcParenR"/>
              <a:tabLst>
                <a:tab pos="546100" algn="l"/>
              </a:tabLst>
            </a:pPr>
            <a:r>
              <a:rPr sz="3200" spc="-240" dirty="0">
                <a:latin typeface="DejaVu Sans"/>
                <a:cs typeface="DejaVu Sans"/>
              </a:rPr>
              <a:t>Call </a:t>
            </a:r>
            <a:r>
              <a:rPr sz="3200" spc="-355" dirty="0">
                <a:latin typeface="DejaVu Sans"/>
                <a:cs typeface="DejaVu Sans"/>
              </a:rPr>
              <a:t>the </a:t>
            </a:r>
            <a:r>
              <a:rPr sz="3200" spc="-565" dirty="0">
                <a:latin typeface="DejaVu Sans"/>
                <a:cs typeface="DejaVu Sans"/>
              </a:rPr>
              <a:t>gas </a:t>
            </a:r>
            <a:r>
              <a:rPr sz="3200" spc="-459" dirty="0">
                <a:latin typeface="DejaVu Sans"/>
                <a:cs typeface="DejaVu Sans"/>
              </a:rPr>
              <a:t>company </a:t>
            </a:r>
            <a:r>
              <a:rPr sz="3200" spc="-475" dirty="0">
                <a:latin typeface="DejaVu Sans"/>
                <a:cs typeface="DejaVu Sans"/>
              </a:rPr>
              <a:t>and </a:t>
            </a:r>
            <a:r>
              <a:rPr sz="3200" spc="-434" dirty="0">
                <a:latin typeface="DejaVu Sans"/>
                <a:cs typeface="DejaVu Sans"/>
              </a:rPr>
              <a:t>911 </a:t>
            </a:r>
            <a:r>
              <a:rPr sz="3200" spc="-325" dirty="0">
                <a:latin typeface="DejaVu Sans"/>
                <a:cs typeface="DejaVu Sans"/>
              </a:rPr>
              <a:t>from </a:t>
            </a:r>
            <a:r>
              <a:rPr sz="3200" spc="-630" dirty="0">
                <a:latin typeface="DejaVu Sans"/>
                <a:cs typeface="DejaVu Sans"/>
              </a:rPr>
              <a:t>inside  </a:t>
            </a:r>
            <a:r>
              <a:rPr sz="3200" spc="-355" dirty="0">
                <a:latin typeface="DejaVu Sans"/>
                <a:cs typeface="DejaVu Sans"/>
              </a:rPr>
              <a:t>the </a:t>
            </a:r>
            <a:r>
              <a:rPr sz="3200" spc="-365" dirty="0">
                <a:latin typeface="DejaVu Sans"/>
                <a:cs typeface="DejaVu Sans"/>
              </a:rPr>
              <a:t>building </a:t>
            </a:r>
            <a:r>
              <a:rPr sz="3200" spc="-285" dirty="0">
                <a:latin typeface="DejaVu Sans"/>
                <a:cs typeface="DejaVu Sans"/>
              </a:rPr>
              <a:t>with </a:t>
            </a:r>
            <a:r>
              <a:rPr sz="3200" spc="-595" dirty="0">
                <a:latin typeface="DejaVu Sans"/>
                <a:cs typeface="DejaVu Sans"/>
              </a:rPr>
              <a:t>a </a:t>
            </a:r>
            <a:r>
              <a:rPr sz="3200" spc="-395" dirty="0">
                <a:latin typeface="DejaVu Sans"/>
                <a:cs typeface="DejaVu Sans"/>
              </a:rPr>
              <a:t>suspected </a:t>
            </a:r>
            <a:r>
              <a:rPr sz="3200" spc="-565" dirty="0">
                <a:latin typeface="DejaVu Sans"/>
                <a:cs typeface="DejaVu Sans"/>
              </a:rPr>
              <a:t>gas </a:t>
            </a:r>
            <a:r>
              <a:rPr sz="3200" spc="-390" dirty="0">
                <a:latin typeface="DejaVu Sans"/>
                <a:cs typeface="DejaVu Sans"/>
              </a:rPr>
              <a:t>leak </a:t>
            </a:r>
            <a:r>
              <a:rPr sz="3200" spc="-315" dirty="0">
                <a:latin typeface="DejaVu Sans"/>
                <a:cs typeface="DejaVu Sans"/>
              </a:rPr>
              <a:t>so  </a:t>
            </a:r>
            <a:r>
              <a:rPr sz="3200" spc="-395" dirty="0">
                <a:latin typeface="DejaVu Sans"/>
                <a:cs typeface="DejaVu Sans"/>
              </a:rPr>
              <a:t>they </a:t>
            </a:r>
            <a:r>
              <a:rPr sz="3200" spc="-459" dirty="0">
                <a:latin typeface="DejaVu Sans"/>
                <a:cs typeface="DejaVu Sans"/>
              </a:rPr>
              <a:t>can </a:t>
            </a:r>
            <a:r>
              <a:rPr sz="3200" spc="-250" dirty="0">
                <a:latin typeface="DejaVu Sans"/>
                <a:cs typeface="DejaVu Sans"/>
              </a:rPr>
              <a:t>tell </a:t>
            </a:r>
            <a:r>
              <a:rPr sz="3200" spc="-395" dirty="0">
                <a:latin typeface="DejaVu Sans"/>
                <a:cs typeface="DejaVu Sans"/>
              </a:rPr>
              <a:t>you </a:t>
            </a:r>
            <a:r>
              <a:rPr sz="3200" spc="-325" dirty="0">
                <a:latin typeface="DejaVu Sans"/>
                <a:cs typeface="DejaVu Sans"/>
              </a:rPr>
              <a:t>how </a:t>
            </a:r>
            <a:r>
              <a:rPr sz="3200" spc="-195" dirty="0">
                <a:latin typeface="DejaVu Sans"/>
                <a:cs typeface="DejaVu Sans"/>
              </a:rPr>
              <a:t>to </a:t>
            </a:r>
            <a:r>
              <a:rPr sz="3200" spc="-225" dirty="0">
                <a:latin typeface="DejaVu Sans"/>
                <a:cs typeface="DejaVu Sans"/>
              </a:rPr>
              <a:t>look </a:t>
            </a:r>
            <a:r>
              <a:rPr sz="3200" spc="-204" dirty="0">
                <a:latin typeface="DejaVu Sans"/>
                <a:cs typeface="DejaVu Sans"/>
              </a:rPr>
              <a:t>for </a:t>
            </a:r>
            <a:r>
              <a:rPr sz="3200" spc="-355" dirty="0">
                <a:latin typeface="DejaVu Sans"/>
                <a:cs typeface="DejaVu Sans"/>
              </a:rPr>
              <a:t>the  </a:t>
            </a:r>
            <a:r>
              <a:rPr sz="3200" spc="-330" dirty="0">
                <a:latin typeface="DejaVu Sans"/>
                <a:cs typeface="DejaVu Sans"/>
              </a:rPr>
              <a:t>source </a:t>
            </a:r>
            <a:r>
              <a:rPr sz="3200" spc="-260" dirty="0">
                <a:latin typeface="DejaVu Sans"/>
                <a:cs typeface="DejaVu Sans"/>
              </a:rPr>
              <a:t>of </a:t>
            </a:r>
            <a:r>
              <a:rPr sz="3200" spc="-355" dirty="0">
                <a:latin typeface="DejaVu Sans"/>
                <a:cs typeface="DejaVu Sans"/>
              </a:rPr>
              <a:t>the</a:t>
            </a:r>
            <a:r>
              <a:rPr sz="3200" spc="-625" dirty="0">
                <a:latin typeface="DejaVu Sans"/>
                <a:cs typeface="DejaVu Sans"/>
              </a:rPr>
              <a:t> </a:t>
            </a:r>
            <a:r>
              <a:rPr sz="3200" spc="-375" dirty="0">
                <a:latin typeface="DejaVu Sans"/>
                <a:cs typeface="DejaVu Sans"/>
              </a:rPr>
              <a:t>leak.</a:t>
            </a:r>
            <a:endParaRPr sz="3200">
              <a:latin typeface="DejaVu Sans"/>
              <a:cs typeface="DejaVu Sans"/>
            </a:endParaRPr>
          </a:p>
          <a:p>
            <a:pPr marL="561975" indent="-549910">
              <a:lnSpc>
                <a:spcPct val="100000"/>
              </a:lnSpc>
              <a:spcBef>
                <a:spcPts val="215"/>
              </a:spcBef>
              <a:buAutoNum type="alphaUcParenR"/>
              <a:tabLst>
                <a:tab pos="562610" algn="l"/>
              </a:tabLst>
            </a:pPr>
            <a:r>
              <a:rPr sz="3200" spc="-245" dirty="0">
                <a:latin typeface="DejaVu Sans"/>
                <a:cs typeface="DejaVu Sans"/>
              </a:rPr>
              <a:t>None </a:t>
            </a:r>
            <a:r>
              <a:rPr sz="3200" spc="-260" dirty="0">
                <a:latin typeface="DejaVu Sans"/>
                <a:cs typeface="DejaVu Sans"/>
              </a:rPr>
              <a:t>of </a:t>
            </a:r>
            <a:r>
              <a:rPr sz="3200" spc="-355" dirty="0">
                <a:latin typeface="DejaVu Sans"/>
                <a:cs typeface="DejaVu Sans"/>
              </a:rPr>
              <a:t>the</a:t>
            </a:r>
            <a:r>
              <a:rPr sz="3200" spc="95" dirty="0">
                <a:latin typeface="DejaVu Sans"/>
                <a:cs typeface="DejaVu Sans"/>
              </a:rPr>
              <a:t> </a:t>
            </a:r>
            <a:r>
              <a:rPr sz="3200" spc="-450" dirty="0">
                <a:latin typeface="DejaVu Sans"/>
                <a:cs typeface="DejaVu Sans"/>
              </a:rPr>
              <a:t>above</a:t>
            </a:r>
            <a:endParaRPr sz="32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95855" y="339852"/>
            <a:ext cx="6728460" cy="1220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47645" y="486283"/>
            <a:ext cx="587502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70" dirty="0"/>
              <a:t>Knowledge </a:t>
            </a:r>
            <a:r>
              <a:rPr spc="-409" dirty="0"/>
              <a:t>Check</a:t>
            </a:r>
            <a:r>
              <a:rPr spc="-580" dirty="0"/>
              <a:t> </a:t>
            </a:r>
            <a:r>
              <a:rPr spc="-500" dirty="0"/>
              <a:t>Answer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04289" y="1415922"/>
            <a:ext cx="7461250" cy="4826834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95910" marR="5080" indent="-283845">
              <a:lnSpc>
                <a:spcPts val="3460"/>
              </a:lnSpc>
              <a:spcBef>
                <a:spcPts val="535"/>
              </a:spcBef>
            </a:pPr>
            <a:r>
              <a:rPr sz="3200" spc="-365" dirty="0">
                <a:latin typeface="DejaVu Sans"/>
                <a:cs typeface="DejaVu Sans"/>
              </a:rPr>
              <a:t>You </a:t>
            </a:r>
            <a:r>
              <a:rPr sz="3200" spc="-345" dirty="0">
                <a:latin typeface="DejaVu Sans"/>
                <a:cs typeface="DejaVu Sans"/>
              </a:rPr>
              <a:t>should </a:t>
            </a:r>
            <a:r>
              <a:rPr sz="3200" spc="-409" dirty="0">
                <a:latin typeface="DejaVu Sans"/>
                <a:cs typeface="DejaVu Sans"/>
              </a:rPr>
              <a:t>take </a:t>
            </a:r>
            <a:r>
              <a:rPr sz="3200" spc="-355" dirty="0">
                <a:latin typeface="DejaVu Sans"/>
                <a:cs typeface="DejaVu Sans"/>
              </a:rPr>
              <a:t>the </a:t>
            </a:r>
            <a:r>
              <a:rPr sz="3200" spc="-310" dirty="0">
                <a:latin typeface="DejaVu Sans"/>
                <a:cs typeface="DejaVu Sans"/>
              </a:rPr>
              <a:t>following </a:t>
            </a:r>
            <a:r>
              <a:rPr sz="3200" spc="-315" dirty="0">
                <a:latin typeface="DejaVu Sans"/>
                <a:cs typeface="DejaVu Sans"/>
              </a:rPr>
              <a:t>action(s) </a:t>
            </a:r>
            <a:r>
              <a:rPr sz="3200" spc="-310" dirty="0">
                <a:latin typeface="DejaVu Sans"/>
                <a:cs typeface="DejaVu Sans"/>
              </a:rPr>
              <a:t>in </a:t>
            </a:r>
            <a:r>
              <a:rPr sz="3200" spc="-844" dirty="0">
                <a:latin typeface="DejaVu Sans"/>
                <a:cs typeface="DejaVu Sans"/>
              </a:rPr>
              <a:t>the  </a:t>
            </a:r>
            <a:r>
              <a:rPr sz="3200" spc="-420" dirty="0">
                <a:latin typeface="DejaVu Sans"/>
                <a:cs typeface="DejaVu Sans"/>
              </a:rPr>
              <a:t>event </a:t>
            </a:r>
            <a:r>
              <a:rPr sz="3200" spc="-260" dirty="0">
                <a:latin typeface="DejaVu Sans"/>
                <a:cs typeface="DejaVu Sans"/>
              </a:rPr>
              <a:t>of </a:t>
            </a:r>
            <a:r>
              <a:rPr sz="3200" spc="-595" dirty="0">
                <a:latin typeface="DejaVu Sans"/>
                <a:cs typeface="DejaVu Sans"/>
              </a:rPr>
              <a:t>a </a:t>
            </a:r>
            <a:r>
              <a:rPr sz="3200" spc="-340" dirty="0">
                <a:latin typeface="DejaVu Sans"/>
                <a:cs typeface="DejaVu Sans"/>
              </a:rPr>
              <a:t>possible </a:t>
            </a:r>
            <a:r>
              <a:rPr sz="3200" spc="-565" dirty="0">
                <a:latin typeface="DejaVu Sans"/>
                <a:cs typeface="DejaVu Sans"/>
              </a:rPr>
              <a:t>gas</a:t>
            </a:r>
            <a:r>
              <a:rPr sz="3200" spc="-150" dirty="0">
                <a:latin typeface="DejaVu Sans"/>
                <a:cs typeface="DejaVu Sans"/>
              </a:rPr>
              <a:t> </a:t>
            </a:r>
            <a:r>
              <a:rPr sz="3200" spc="-390" dirty="0">
                <a:latin typeface="DejaVu Sans"/>
                <a:cs typeface="DejaVu Sans"/>
              </a:rPr>
              <a:t>leak</a:t>
            </a:r>
            <a:endParaRPr sz="3200" dirty="0">
              <a:latin typeface="DejaVu Sans"/>
              <a:cs typeface="DejaVu Sans"/>
            </a:endParaRPr>
          </a:p>
          <a:p>
            <a:pPr marL="295910" marR="489584" indent="-283845">
              <a:lnSpc>
                <a:spcPts val="3460"/>
              </a:lnSpc>
              <a:spcBef>
                <a:spcPts val="590"/>
              </a:spcBef>
              <a:buAutoNum type="alphaUcParenR"/>
              <a:tabLst>
                <a:tab pos="529590" algn="l"/>
              </a:tabLst>
            </a:pPr>
            <a:r>
              <a:rPr sz="3200" spc="-235" dirty="0">
                <a:latin typeface="DejaVu Sans"/>
                <a:cs typeface="DejaVu Sans"/>
              </a:rPr>
              <a:t>Look </a:t>
            </a:r>
            <a:r>
              <a:rPr sz="3200" spc="-200" dirty="0">
                <a:latin typeface="DejaVu Sans"/>
                <a:cs typeface="DejaVu Sans"/>
              </a:rPr>
              <a:t>for </a:t>
            </a:r>
            <a:r>
              <a:rPr sz="3200" spc="-355" dirty="0">
                <a:latin typeface="DejaVu Sans"/>
                <a:cs typeface="DejaVu Sans"/>
              </a:rPr>
              <a:t>the </a:t>
            </a:r>
            <a:r>
              <a:rPr sz="3200" spc="-340" dirty="0">
                <a:latin typeface="DejaVu Sans"/>
                <a:cs typeface="DejaVu Sans"/>
              </a:rPr>
              <a:t>possible </a:t>
            </a:r>
            <a:r>
              <a:rPr sz="3200" spc="-330" dirty="0">
                <a:latin typeface="DejaVu Sans"/>
                <a:cs typeface="DejaVu Sans"/>
              </a:rPr>
              <a:t>source </a:t>
            </a:r>
            <a:r>
              <a:rPr sz="3200" spc="-260" dirty="0">
                <a:latin typeface="DejaVu Sans"/>
                <a:cs typeface="DejaVu Sans"/>
              </a:rPr>
              <a:t>of </a:t>
            </a:r>
            <a:r>
              <a:rPr sz="3200" spc="-355" dirty="0">
                <a:latin typeface="DejaVu Sans"/>
                <a:cs typeface="DejaVu Sans"/>
              </a:rPr>
              <a:t>the </a:t>
            </a:r>
            <a:r>
              <a:rPr sz="3200" spc="-1135" dirty="0">
                <a:latin typeface="DejaVu Sans"/>
                <a:cs typeface="DejaVu Sans"/>
              </a:rPr>
              <a:t>gas </a:t>
            </a:r>
            <a:r>
              <a:rPr sz="3200" spc="-1010" dirty="0">
                <a:latin typeface="DejaVu Sans"/>
                <a:cs typeface="DejaVu Sans"/>
              </a:rPr>
              <a:t> </a:t>
            </a:r>
            <a:r>
              <a:rPr sz="3200" spc="-390" dirty="0">
                <a:latin typeface="DejaVu Sans"/>
                <a:cs typeface="DejaVu Sans"/>
              </a:rPr>
              <a:t>leak</a:t>
            </a:r>
            <a:endParaRPr sz="3200" dirty="0">
              <a:latin typeface="DejaVu Sans"/>
              <a:cs typeface="DejaVu Sans"/>
            </a:endParaRPr>
          </a:p>
          <a:p>
            <a:pPr marL="486409" indent="-474345">
              <a:lnSpc>
                <a:spcPct val="100000"/>
              </a:lnSpc>
              <a:spcBef>
                <a:spcPts val="165"/>
              </a:spcBef>
              <a:buAutoNum type="alphaUcParenR"/>
              <a:tabLst>
                <a:tab pos="487045" algn="l"/>
              </a:tabLst>
            </a:pPr>
            <a:r>
              <a:rPr sz="3200" spc="-400" dirty="0">
                <a:latin typeface="DejaVu Sans"/>
                <a:cs typeface="DejaVu Sans"/>
              </a:rPr>
              <a:t>Immediately </a:t>
            </a:r>
            <a:r>
              <a:rPr sz="3200" spc="-530" dirty="0">
                <a:latin typeface="DejaVu Sans"/>
                <a:cs typeface="DejaVu Sans"/>
              </a:rPr>
              <a:t>have </a:t>
            </a:r>
            <a:r>
              <a:rPr sz="3200" spc="-380" dirty="0">
                <a:latin typeface="DejaVu Sans"/>
                <a:cs typeface="DejaVu Sans"/>
              </a:rPr>
              <a:t>everyone </a:t>
            </a:r>
            <a:r>
              <a:rPr sz="3200" spc="-465" dirty="0">
                <a:latin typeface="DejaVu Sans"/>
                <a:cs typeface="DejaVu Sans"/>
              </a:rPr>
              <a:t>leave </a:t>
            </a:r>
            <a:r>
              <a:rPr sz="3200" spc="-355" dirty="0">
                <a:latin typeface="DejaVu Sans"/>
                <a:cs typeface="DejaVu Sans"/>
              </a:rPr>
              <a:t>the</a:t>
            </a:r>
            <a:r>
              <a:rPr sz="3200" spc="-225" dirty="0">
                <a:latin typeface="DejaVu Sans"/>
                <a:cs typeface="DejaVu Sans"/>
              </a:rPr>
              <a:t> </a:t>
            </a:r>
            <a:r>
              <a:rPr sz="3200" spc="-475" dirty="0">
                <a:latin typeface="DejaVu Sans"/>
                <a:cs typeface="DejaVu Sans"/>
              </a:rPr>
              <a:t>area</a:t>
            </a:r>
            <a:endParaRPr sz="3200" dirty="0">
              <a:latin typeface="DejaVu Sans"/>
              <a:cs typeface="DejaVu Sans"/>
            </a:endParaRPr>
          </a:p>
          <a:p>
            <a:pPr marL="295910" marR="56515" indent="-283845">
              <a:lnSpc>
                <a:spcPct val="90000"/>
              </a:lnSpc>
              <a:spcBef>
                <a:spcPts val="600"/>
              </a:spcBef>
              <a:buAutoNum type="alphaUcParenR"/>
              <a:tabLst>
                <a:tab pos="546100" algn="l"/>
              </a:tabLst>
            </a:pPr>
            <a:r>
              <a:rPr sz="3200" spc="-240" dirty="0">
                <a:latin typeface="DejaVu Sans"/>
                <a:cs typeface="DejaVu Sans"/>
              </a:rPr>
              <a:t>Call </a:t>
            </a:r>
            <a:r>
              <a:rPr sz="3200" spc="-355" dirty="0">
                <a:latin typeface="DejaVu Sans"/>
                <a:cs typeface="DejaVu Sans"/>
              </a:rPr>
              <a:t>the </a:t>
            </a:r>
            <a:r>
              <a:rPr sz="3200" spc="-565" dirty="0">
                <a:latin typeface="DejaVu Sans"/>
                <a:cs typeface="DejaVu Sans"/>
              </a:rPr>
              <a:t>gas </a:t>
            </a:r>
            <a:r>
              <a:rPr sz="3200" spc="-459" dirty="0">
                <a:latin typeface="DejaVu Sans"/>
                <a:cs typeface="DejaVu Sans"/>
              </a:rPr>
              <a:t>company </a:t>
            </a:r>
            <a:r>
              <a:rPr sz="3200" spc="-475" dirty="0">
                <a:latin typeface="DejaVu Sans"/>
                <a:cs typeface="DejaVu Sans"/>
              </a:rPr>
              <a:t>and </a:t>
            </a:r>
            <a:r>
              <a:rPr sz="3200" spc="-434" dirty="0">
                <a:latin typeface="DejaVu Sans"/>
                <a:cs typeface="DejaVu Sans"/>
              </a:rPr>
              <a:t>911 </a:t>
            </a:r>
            <a:r>
              <a:rPr sz="3200" spc="-325" dirty="0">
                <a:latin typeface="DejaVu Sans"/>
                <a:cs typeface="DejaVu Sans"/>
              </a:rPr>
              <a:t>from </a:t>
            </a:r>
            <a:r>
              <a:rPr sz="3200" spc="-630" dirty="0">
                <a:latin typeface="DejaVu Sans"/>
                <a:cs typeface="DejaVu Sans"/>
              </a:rPr>
              <a:t>inside  </a:t>
            </a:r>
            <a:r>
              <a:rPr sz="3200" spc="-355" dirty="0">
                <a:latin typeface="DejaVu Sans"/>
                <a:cs typeface="DejaVu Sans"/>
              </a:rPr>
              <a:t>the </a:t>
            </a:r>
            <a:r>
              <a:rPr sz="3200" spc="-365" dirty="0">
                <a:latin typeface="DejaVu Sans"/>
                <a:cs typeface="DejaVu Sans"/>
              </a:rPr>
              <a:t>building </a:t>
            </a:r>
            <a:r>
              <a:rPr sz="3200" spc="-285" dirty="0">
                <a:latin typeface="DejaVu Sans"/>
                <a:cs typeface="DejaVu Sans"/>
              </a:rPr>
              <a:t>with </a:t>
            </a:r>
            <a:r>
              <a:rPr sz="3200" spc="-595" dirty="0">
                <a:latin typeface="DejaVu Sans"/>
                <a:cs typeface="DejaVu Sans"/>
              </a:rPr>
              <a:t>a </a:t>
            </a:r>
            <a:r>
              <a:rPr sz="3200" spc="-395" dirty="0">
                <a:latin typeface="DejaVu Sans"/>
                <a:cs typeface="DejaVu Sans"/>
              </a:rPr>
              <a:t>suspected </a:t>
            </a:r>
            <a:r>
              <a:rPr sz="3200" spc="-565" dirty="0">
                <a:latin typeface="DejaVu Sans"/>
                <a:cs typeface="DejaVu Sans"/>
              </a:rPr>
              <a:t>gas </a:t>
            </a:r>
            <a:r>
              <a:rPr sz="3200" spc="-390" dirty="0">
                <a:latin typeface="DejaVu Sans"/>
                <a:cs typeface="DejaVu Sans"/>
              </a:rPr>
              <a:t>leak </a:t>
            </a:r>
            <a:r>
              <a:rPr sz="3200" spc="-315" dirty="0">
                <a:latin typeface="DejaVu Sans"/>
                <a:cs typeface="DejaVu Sans"/>
              </a:rPr>
              <a:t>so  </a:t>
            </a:r>
            <a:r>
              <a:rPr sz="3200" spc="-395" dirty="0">
                <a:latin typeface="DejaVu Sans"/>
                <a:cs typeface="DejaVu Sans"/>
              </a:rPr>
              <a:t>they </a:t>
            </a:r>
            <a:r>
              <a:rPr sz="3200" spc="-459" dirty="0">
                <a:latin typeface="DejaVu Sans"/>
                <a:cs typeface="DejaVu Sans"/>
              </a:rPr>
              <a:t>can </a:t>
            </a:r>
            <a:r>
              <a:rPr sz="3200" spc="-250" dirty="0">
                <a:latin typeface="DejaVu Sans"/>
                <a:cs typeface="DejaVu Sans"/>
              </a:rPr>
              <a:t>tell </a:t>
            </a:r>
            <a:r>
              <a:rPr sz="3200" spc="-395" dirty="0">
                <a:latin typeface="DejaVu Sans"/>
                <a:cs typeface="DejaVu Sans"/>
              </a:rPr>
              <a:t>you </a:t>
            </a:r>
            <a:r>
              <a:rPr sz="3200" spc="-325" dirty="0">
                <a:latin typeface="DejaVu Sans"/>
                <a:cs typeface="DejaVu Sans"/>
              </a:rPr>
              <a:t>how </a:t>
            </a:r>
            <a:r>
              <a:rPr sz="3200" spc="-195" dirty="0">
                <a:latin typeface="DejaVu Sans"/>
                <a:cs typeface="DejaVu Sans"/>
              </a:rPr>
              <a:t>to </a:t>
            </a:r>
            <a:r>
              <a:rPr sz="3200" spc="-225" dirty="0">
                <a:latin typeface="DejaVu Sans"/>
                <a:cs typeface="DejaVu Sans"/>
              </a:rPr>
              <a:t>look </a:t>
            </a:r>
            <a:r>
              <a:rPr sz="3200" spc="-204" dirty="0">
                <a:latin typeface="DejaVu Sans"/>
                <a:cs typeface="DejaVu Sans"/>
              </a:rPr>
              <a:t>for </a:t>
            </a:r>
            <a:r>
              <a:rPr sz="3200" spc="-355" dirty="0">
                <a:latin typeface="DejaVu Sans"/>
                <a:cs typeface="DejaVu Sans"/>
              </a:rPr>
              <a:t>the  </a:t>
            </a:r>
            <a:r>
              <a:rPr sz="3200" spc="-330" dirty="0">
                <a:latin typeface="DejaVu Sans"/>
                <a:cs typeface="DejaVu Sans"/>
              </a:rPr>
              <a:t>source </a:t>
            </a:r>
            <a:r>
              <a:rPr sz="3200" spc="-260" dirty="0">
                <a:latin typeface="DejaVu Sans"/>
                <a:cs typeface="DejaVu Sans"/>
              </a:rPr>
              <a:t>of </a:t>
            </a:r>
            <a:r>
              <a:rPr sz="3200" spc="-355" dirty="0">
                <a:latin typeface="DejaVu Sans"/>
                <a:cs typeface="DejaVu Sans"/>
              </a:rPr>
              <a:t>the</a:t>
            </a:r>
            <a:r>
              <a:rPr sz="3200" spc="-625" dirty="0">
                <a:latin typeface="DejaVu Sans"/>
                <a:cs typeface="DejaVu Sans"/>
              </a:rPr>
              <a:t> </a:t>
            </a:r>
            <a:r>
              <a:rPr sz="3200" spc="-375" dirty="0">
                <a:latin typeface="DejaVu Sans"/>
                <a:cs typeface="DejaVu Sans"/>
              </a:rPr>
              <a:t>leak.</a:t>
            </a:r>
            <a:endParaRPr sz="3200" dirty="0">
              <a:latin typeface="DejaVu Sans"/>
              <a:cs typeface="DejaVu Sans"/>
            </a:endParaRPr>
          </a:p>
          <a:p>
            <a:pPr marL="561975" indent="-549910">
              <a:lnSpc>
                <a:spcPct val="100000"/>
              </a:lnSpc>
              <a:spcBef>
                <a:spcPts val="215"/>
              </a:spcBef>
              <a:buAutoNum type="alphaUcParenR"/>
              <a:tabLst>
                <a:tab pos="562610" algn="l"/>
              </a:tabLst>
            </a:pPr>
            <a:r>
              <a:rPr sz="3200" spc="-245" dirty="0">
                <a:latin typeface="DejaVu Sans"/>
                <a:cs typeface="DejaVu Sans"/>
              </a:rPr>
              <a:t>None </a:t>
            </a:r>
            <a:r>
              <a:rPr sz="3200" spc="-260" dirty="0">
                <a:latin typeface="DejaVu Sans"/>
                <a:cs typeface="DejaVu Sans"/>
              </a:rPr>
              <a:t>of </a:t>
            </a:r>
            <a:r>
              <a:rPr sz="3200" spc="-355" dirty="0">
                <a:latin typeface="DejaVu Sans"/>
                <a:cs typeface="DejaVu Sans"/>
              </a:rPr>
              <a:t>the</a:t>
            </a:r>
            <a:r>
              <a:rPr sz="3200" spc="95" dirty="0">
                <a:latin typeface="DejaVu Sans"/>
                <a:cs typeface="DejaVu Sans"/>
              </a:rPr>
              <a:t> </a:t>
            </a:r>
            <a:r>
              <a:rPr sz="3200" spc="-450" dirty="0">
                <a:latin typeface="DejaVu Sans"/>
                <a:cs typeface="DejaVu Sans"/>
              </a:rPr>
              <a:t>above</a:t>
            </a:r>
            <a:endParaRPr sz="3200" dirty="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84604" y="89915"/>
            <a:ext cx="6937375" cy="1702435"/>
            <a:chOff x="1784604" y="89915"/>
            <a:chExt cx="6937375" cy="1702435"/>
          </a:xfrm>
        </p:grpSpPr>
        <p:sp>
          <p:nvSpPr>
            <p:cNvPr id="3" name="object 3"/>
            <p:cNvSpPr/>
            <p:nvPr/>
          </p:nvSpPr>
          <p:spPr>
            <a:xfrm>
              <a:off x="1784604" y="89915"/>
              <a:ext cx="6937248" cy="11079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820924" y="684275"/>
              <a:ext cx="4725924" cy="11079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04289" y="221107"/>
            <a:ext cx="7403465" cy="3328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0" marR="446405" indent="-1036955">
              <a:lnSpc>
                <a:spcPct val="100000"/>
              </a:lnSpc>
              <a:spcBef>
                <a:spcPts val="100"/>
              </a:spcBef>
              <a:tabLst>
                <a:tab pos="3834765" algn="l"/>
              </a:tabLst>
            </a:pPr>
            <a:r>
              <a:rPr sz="3900" spc="-265" dirty="0"/>
              <a:t>Utility</a:t>
            </a:r>
            <a:r>
              <a:rPr sz="3900" spc="165" dirty="0"/>
              <a:t> </a:t>
            </a:r>
            <a:r>
              <a:rPr sz="3900" spc="-409" dirty="0"/>
              <a:t>Failure:</a:t>
            </a:r>
            <a:r>
              <a:rPr sz="3900" spc="-409" dirty="0">
                <a:latin typeface="DejaVu Serif"/>
                <a:cs typeface="DejaVu Serif"/>
              </a:rPr>
              <a:t>	</a:t>
            </a:r>
            <a:r>
              <a:rPr sz="3900" spc="-450" dirty="0"/>
              <a:t>Heating </a:t>
            </a:r>
            <a:r>
              <a:rPr sz="3900" spc="-580" dirty="0"/>
              <a:t>and </a:t>
            </a:r>
            <a:r>
              <a:rPr sz="3900" spc="-305" dirty="0"/>
              <a:t>Air  </a:t>
            </a:r>
            <a:r>
              <a:rPr sz="3900" spc="-355" dirty="0"/>
              <a:t>Conditioning</a:t>
            </a:r>
            <a:r>
              <a:rPr sz="3900" spc="100" dirty="0"/>
              <a:t> </a:t>
            </a:r>
            <a:r>
              <a:rPr sz="3900" spc="-405" dirty="0"/>
              <a:t>Failure</a:t>
            </a:r>
            <a:endParaRPr sz="3900">
              <a:latin typeface="DejaVu Serif"/>
              <a:cs typeface="DejaVu Serif"/>
            </a:endParaRPr>
          </a:p>
          <a:p>
            <a:pPr marL="295910" marR="5080" indent="-283845">
              <a:lnSpc>
                <a:spcPct val="90000"/>
              </a:lnSpc>
              <a:spcBef>
                <a:spcPts val="440"/>
              </a:spcBef>
            </a:pPr>
            <a:r>
              <a:rPr sz="2400" spc="-185" dirty="0">
                <a:solidFill>
                  <a:srgbClr val="3890A6"/>
                </a:solidFill>
              </a:rPr>
              <a:t> </a:t>
            </a:r>
            <a:r>
              <a:rPr sz="3000" spc="-290" dirty="0">
                <a:solidFill>
                  <a:srgbClr val="000000"/>
                </a:solidFill>
              </a:rPr>
              <a:t>Routine </a:t>
            </a:r>
            <a:r>
              <a:rPr sz="3000" spc="-405" dirty="0">
                <a:solidFill>
                  <a:srgbClr val="000000"/>
                </a:solidFill>
              </a:rPr>
              <a:t>maintenance </a:t>
            </a:r>
            <a:r>
              <a:rPr sz="3000" spc="-445" dirty="0">
                <a:solidFill>
                  <a:srgbClr val="000000"/>
                </a:solidFill>
              </a:rPr>
              <a:t>and </a:t>
            </a:r>
            <a:r>
              <a:rPr sz="3000" spc="-335" dirty="0">
                <a:solidFill>
                  <a:srgbClr val="000000"/>
                </a:solidFill>
              </a:rPr>
              <a:t>servicing </a:t>
            </a:r>
            <a:r>
              <a:rPr sz="3000" spc="-245" dirty="0">
                <a:solidFill>
                  <a:srgbClr val="000000"/>
                </a:solidFill>
              </a:rPr>
              <a:t>of </a:t>
            </a:r>
            <a:r>
              <a:rPr sz="3000" spc="-290" dirty="0">
                <a:solidFill>
                  <a:srgbClr val="000000"/>
                </a:solidFill>
              </a:rPr>
              <a:t>your  </a:t>
            </a:r>
            <a:r>
              <a:rPr sz="3000" spc="-360" dirty="0">
                <a:solidFill>
                  <a:srgbClr val="000000"/>
                </a:solidFill>
              </a:rPr>
              <a:t>furnaces </a:t>
            </a:r>
            <a:r>
              <a:rPr sz="3000" spc="-445" dirty="0">
                <a:solidFill>
                  <a:srgbClr val="000000"/>
                </a:solidFill>
              </a:rPr>
              <a:t>and </a:t>
            </a:r>
            <a:r>
              <a:rPr sz="3000" spc="-260" dirty="0">
                <a:solidFill>
                  <a:srgbClr val="000000"/>
                </a:solidFill>
              </a:rPr>
              <a:t>air </a:t>
            </a:r>
            <a:r>
              <a:rPr sz="3000" spc="-305" dirty="0">
                <a:solidFill>
                  <a:srgbClr val="000000"/>
                </a:solidFill>
              </a:rPr>
              <a:t>conditioning </a:t>
            </a:r>
            <a:r>
              <a:rPr sz="3000" spc="-315" dirty="0">
                <a:solidFill>
                  <a:srgbClr val="000000"/>
                </a:solidFill>
              </a:rPr>
              <a:t>units </a:t>
            </a:r>
            <a:r>
              <a:rPr sz="3000" spc="-434" dirty="0">
                <a:solidFill>
                  <a:srgbClr val="000000"/>
                </a:solidFill>
              </a:rPr>
              <a:t>can </a:t>
            </a:r>
            <a:r>
              <a:rPr sz="3000" spc="-350" dirty="0">
                <a:solidFill>
                  <a:srgbClr val="000000"/>
                </a:solidFill>
              </a:rPr>
              <a:t>help  </a:t>
            </a:r>
            <a:r>
              <a:rPr sz="3000" spc="-360" dirty="0">
                <a:solidFill>
                  <a:srgbClr val="000000"/>
                </a:solidFill>
              </a:rPr>
              <a:t>ensure </a:t>
            </a:r>
            <a:r>
              <a:rPr sz="3000" spc="-295" dirty="0">
                <a:solidFill>
                  <a:srgbClr val="000000"/>
                </a:solidFill>
              </a:rPr>
              <a:t>both </a:t>
            </a:r>
            <a:r>
              <a:rPr sz="3000" spc="-415" dirty="0">
                <a:solidFill>
                  <a:srgbClr val="000000"/>
                </a:solidFill>
              </a:rPr>
              <a:t>machines </a:t>
            </a:r>
            <a:r>
              <a:rPr sz="3000" spc="-225" dirty="0">
                <a:solidFill>
                  <a:srgbClr val="000000"/>
                </a:solidFill>
              </a:rPr>
              <a:t>work </a:t>
            </a:r>
            <a:r>
              <a:rPr sz="3000" spc="-320" dirty="0">
                <a:solidFill>
                  <a:srgbClr val="000000"/>
                </a:solidFill>
              </a:rPr>
              <a:t>appropriately </a:t>
            </a:r>
            <a:r>
              <a:rPr sz="3000" spc="-790" dirty="0">
                <a:solidFill>
                  <a:srgbClr val="000000"/>
                </a:solidFill>
              </a:rPr>
              <a:t>and  </a:t>
            </a:r>
            <a:r>
              <a:rPr sz="3000" spc="-335" dirty="0">
                <a:solidFill>
                  <a:srgbClr val="000000"/>
                </a:solidFill>
              </a:rPr>
              <a:t>possibly </a:t>
            </a:r>
            <a:r>
              <a:rPr sz="3000" spc="-345" dirty="0">
                <a:solidFill>
                  <a:srgbClr val="000000"/>
                </a:solidFill>
              </a:rPr>
              <a:t>reduce </a:t>
            </a:r>
            <a:r>
              <a:rPr sz="3000" spc="-295" dirty="0">
                <a:solidFill>
                  <a:srgbClr val="000000"/>
                </a:solidFill>
              </a:rPr>
              <a:t>costly </a:t>
            </a:r>
            <a:r>
              <a:rPr sz="3000" spc="-305" dirty="0">
                <a:solidFill>
                  <a:srgbClr val="000000"/>
                </a:solidFill>
              </a:rPr>
              <a:t>repairs </a:t>
            </a:r>
            <a:r>
              <a:rPr sz="3000" spc="-330" dirty="0">
                <a:solidFill>
                  <a:srgbClr val="000000"/>
                </a:solidFill>
              </a:rPr>
              <a:t>that </a:t>
            </a:r>
            <a:r>
              <a:rPr sz="3000" spc="-345" dirty="0">
                <a:solidFill>
                  <a:srgbClr val="000000"/>
                </a:solidFill>
              </a:rPr>
              <a:t>aren’t  </a:t>
            </a:r>
            <a:r>
              <a:rPr sz="3000" spc="-420" dirty="0">
                <a:solidFill>
                  <a:srgbClr val="000000"/>
                </a:solidFill>
              </a:rPr>
              <a:t>caught</a:t>
            </a:r>
            <a:r>
              <a:rPr sz="3000" spc="70" dirty="0">
                <a:solidFill>
                  <a:srgbClr val="000000"/>
                </a:solidFill>
              </a:rPr>
              <a:t> </a:t>
            </a:r>
            <a:r>
              <a:rPr sz="3000" spc="-370" dirty="0">
                <a:solidFill>
                  <a:srgbClr val="000000"/>
                </a:solidFill>
              </a:rPr>
              <a:t>early.</a:t>
            </a:r>
            <a:endParaRPr sz="3000"/>
          </a:p>
        </p:txBody>
      </p:sp>
      <p:sp>
        <p:nvSpPr>
          <p:cNvPr id="6" name="object 6"/>
          <p:cNvSpPr txBox="1"/>
          <p:nvPr/>
        </p:nvSpPr>
        <p:spPr>
          <a:xfrm>
            <a:off x="1304289" y="4042409"/>
            <a:ext cx="7531100" cy="254063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95910" marR="5080" indent="-283845">
              <a:lnSpc>
                <a:spcPct val="90000"/>
              </a:lnSpc>
              <a:spcBef>
                <a:spcPts val="459"/>
              </a:spcBef>
              <a:tabLst>
                <a:tab pos="6477000" algn="l"/>
              </a:tabLst>
            </a:pPr>
            <a:r>
              <a:rPr sz="2400" spc="-185" dirty="0">
                <a:solidFill>
                  <a:srgbClr val="3890A6"/>
                </a:solidFill>
                <a:latin typeface="DejaVu Sans"/>
                <a:cs typeface="DejaVu Sans"/>
              </a:rPr>
              <a:t> </a:t>
            </a:r>
            <a:r>
              <a:rPr sz="3000" spc="-225" dirty="0">
                <a:latin typeface="DejaVu Sans"/>
                <a:cs typeface="DejaVu Sans"/>
              </a:rPr>
              <a:t>If </a:t>
            </a:r>
            <a:r>
              <a:rPr sz="3000" spc="-375" dirty="0">
                <a:latin typeface="DejaVu Sans"/>
                <a:cs typeface="DejaVu Sans"/>
              </a:rPr>
              <a:t>you </a:t>
            </a:r>
            <a:r>
              <a:rPr sz="3000" spc="-360" dirty="0">
                <a:latin typeface="DejaVu Sans"/>
                <a:cs typeface="DejaVu Sans"/>
              </a:rPr>
              <a:t>are </a:t>
            </a:r>
            <a:r>
              <a:rPr sz="3000" spc="-409" dirty="0">
                <a:latin typeface="DejaVu Sans"/>
                <a:cs typeface="DejaVu Sans"/>
              </a:rPr>
              <a:t>aware </a:t>
            </a:r>
            <a:r>
              <a:rPr sz="3000" spc="-330" dirty="0">
                <a:latin typeface="DejaVu Sans"/>
                <a:cs typeface="DejaVu Sans"/>
              </a:rPr>
              <a:t>that </a:t>
            </a:r>
            <a:r>
              <a:rPr sz="3000" spc="-345" dirty="0">
                <a:latin typeface="DejaVu Sans"/>
                <a:cs typeface="DejaVu Sans"/>
              </a:rPr>
              <a:t>temperatures </a:t>
            </a:r>
            <a:r>
              <a:rPr sz="3000" spc="-360" dirty="0">
                <a:latin typeface="DejaVu Sans"/>
                <a:cs typeface="DejaVu Sans"/>
              </a:rPr>
              <a:t>are </a:t>
            </a:r>
            <a:r>
              <a:rPr sz="3000" spc="-409" dirty="0">
                <a:latin typeface="DejaVu Sans"/>
                <a:cs typeface="DejaVu Sans"/>
              </a:rPr>
              <a:t>going  </a:t>
            </a:r>
            <a:r>
              <a:rPr sz="3000" spc="-180" dirty="0">
                <a:latin typeface="DejaVu Sans"/>
                <a:cs typeface="DejaVu Sans"/>
              </a:rPr>
              <a:t>to </a:t>
            </a:r>
            <a:r>
              <a:rPr sz="3000" spc="-409" dirty="0">
                <a:latin typeface="DejaVu Sans"/>
                <a:cs typeface="DejaVu Sans"/>
              </a:rPr>
              <a:t>be </a:t>
            </a:r>
            <a:r>
              <a:rPr sz="3000" spc="-370" dirty="0">
                <a:latin typeface="DejaVu Sans"/>
                <a:cs typeface="DejaVu Sans"/>
              </a:rPr>
              <a:t>at </a:t>
            </a:r>
            <a:r>
              <a:rPr sz="3000" spc="-390" dirty="0">
                <a:latin typeface="DejaVu Sans"/>
                <a:cs typeface="DejaVu Sans"/>
              </a:rPr>
              <a:t>dangerous </a:t>
            </a:r>
            <a:r>
              <a:rPr sz="3000" spc="-360" dirty="0">
                <a:latin typeface="DejaVu Sans"/>
                <a:cs typeface="DejaVu Sans"/>
              </a:rPr>
              <a:t>levels </a:t>
            </a:r>
            <a:r>
              <a:rPr sz="3000" spc="-445" dirty="0">
                <a:latin typeface="DejaVu Sans"/>
                <a:cs typeface="DejaVu Sans"/>
              </a:rPr>
              <a:t>and </a:t>
            </a:r>
            <a:r>
              <a:rPr sz="3000" spc="-330" dirty="0">
                <a:latin typeface="DejaVu Sans"/>
                <a:cs typeface="DejaVu Sans"/>
              </a:rPr>
              <a:t>the </a:t>
            </a:r>
            <a:r>
              <a:rPr sz="3000" spc="-310" dirty="0">
                <a:latin typeface="DejaVu Sans"/>
                <a:cs typeface="DejaVu Sans"/>
              </a:rPr>
              <a:t>person </a:t>
            </a:r>
            <a:r>
              <a:rPr sz="3000" spc="-535" dirty="0">
                <a:latin typeface="DejaVu Sans"/>
                <a:cs typeface="DejaVu Sans"/>
              </a:rPr>
              <a:t>does  </a:t>
            </a:r>
            <a:r>
              <a:rPr sz="3000" spc="-254" dirty="0">
                <a:latin typeface="DejaVu Sans"/>
                <a:cs typeface="DejaVu Sans"/>
              </a:rPr>
              <a:t>not </a:t>
            </a:r>
            <a:r>
              <a:rPr sz="3000" spc="-505" dirty="0">
                <a:latin typeface="DejaVu Sans"/>
                <a:cs typeface="DejaVu Sans"/>
              </a:rPr>
              <a:t>have  </a:t>
            </a:r>
            <a:r>
              <a:rPr sz="3000" spc="-560" dirty="0">
                <a:latin typeface="DejaVu Sans"/>
                <a:cs typeface="DejaVu Sans"/>
              </a:rPr>
              <a:t>a   </a:t>
            </a:r>
            <a:r>
              <a:rPr sz="3000" spc="-300" dirty="0">
                <a:latin typeface="DejaVu Sans"/>
                <a:cs typeface="DejaVu Sans"/>
              </a:rPr>
              <a:t>working  </a:t>
            </a:r>
            <a:r>
              <a:rPr sz="3000" spc="-350" dirty="0">
                <a:latin typeface="DejaVu Sans"/>
                <a:cs typeface="DejaVu Sans"/>
              </a:rPr>
              <a:t>furnace  </a:t>
            </a:r>
            <a:r>
              <a:rPr sz="3000" spc="-114" dirty="0">
                <a:latin typeface="DejaVu Sans"/>
                <a:cs typeface="DejaVu Sans"/>
              </a:rPr>
              <a:t>or</a:t>
            </a:r>
            <a:r>
              <a:rPr sz="3000" spc="-295" dirty="0">
                <a:latin typeface="DejaVu Sans"/>
                <a:cs typeface="DejaVu Sans"/>
              </a:rPr>
              <a:t> </a:t>
            </a:r>
            <a:r>
              <a:rPr sz="3000" spc="-75" dirty="0">
                <a:latin typeface="DejaVu Sans"/>
                <a:cs typeface="DejaVu Sans"/>
              </a:rPr>
              <a:t>AC</a:t>
            </a:r>
            <a:r>
              <a:rPr sz="3000" spc="95" dirty="0">
                <a:latin typeface="DejaVu Sans"/>
                <a:cs typeface="DejaVu Sans"/>
              </a:rPr>
              <a:t> </a:t>
            </a:r>
            <a:r>
              <a:rPr sz="3000" spc="-295" dirty="0">
                <a:latin typeface="DejaVu Sans"/>
                <a:cs typeface="DejaVu Sans"/>
              </a:rPr>
              <a:t>unit,</a:t>
            </a:r>
            <a:r>
              <a:rPr sz="3000" spc="-295" dirty="0">
                <a:latin typeface="DejaVu Serif"/>
                <a:cs typeface="DejaVu Serif"/>
              </a:rPr>
              <a:t>	</a:t>
            </a:r>
            <a:r>
              <a:rPr sz="3000" spc="-350" dirty="0">
                <a:latin typeface="DejaVu Sans"/>
                <a:cs typeface="DejaVu Sans"/>
              </a:rPr>
              <a:t>then  </a:t>
            </a:r>
            <a:r>
              <a:rPr sz="3000" spc="-355" dirty="0">
                <a:latin typeface="DejaVu Sans"/>
                <a:cs typeface="DejaVu Sans"/>
              </a:rPr>
              <a:t>staff </a:t>
            </a:r>
            <a:r>
              <a:rPr sz="3000" spc="-325" dirty="0">
                <a:latin typeface="DejaVu Sans"/>
                <a:cs typeface="DejaVu Sans"/>
              </a:rPr>
              <a:t>should </a:t>
            </a:r>
            <a:r>
              <a:rPr sz="3000" spc="-285" dirty="0">
                <a:latin typeface="DejaVu Sans"/>
                <a:cs typeface="DejaVu Sans"/>
              </a:rPr>
              <a:t>support </a:t>
            </a:r>
            <a:r>
              <a:rPr sz="3000" spc="-400" dirty="0">
                <a:latin typeface="DejaVu Sans"/>
                <a:cs typeface="DejaVu Sans"/>
              </a:rPr>
              <a:t>them </a:t>
            </a:r>
            <a:r>
              <a:rPr sz="3000" spc="-295" dirty="0">
                <a:latin typeface="DejaVu Sans"/>
                <a:cs typeface="DejaVu Sans"/>
              </a:rPr>
              <a:t>in </a:t>
            </a:r>
            <a:r>
              <a:rPr sz="3000" spc="-340" dirty="0">
                <a:latin typeface="DejaVu Sans"/>
                <a:cs typeface="DejaVu Sans"/>
              </a:rPr>
              <a:t>identifying  </a:t>
            </a:r>
            <a:r>
              <a:rPr sz="3000" spc="-325" dirty="0">
                <a:latin typeface="DejaVu Sans"/>
                <a:cs typeface="DejaVu Sans"/>
              </a:rPr>
              <a:t>possible </a:t>
            </a:r>
            <a:r>
              <a:rPr sz="3000" spc="-330" dirty="0">
                <a:latin typeface="DejaVu Sans"/>
                <a:cs typeface="DejaVu Sans"/>
              </a:rPr>
              <a:t>alternative </a:t>
            </a:r>
            <a:r>
              <a:rPr sz="3000" spc="-340" dirty="0">
                <a:latin typeface="DejaVu Sans"/>
                <a:cs typeface="DejaVu Sans"/>
              </a:rPr>
              <a:t>living </a:t>
            </a:r>
            <a:r>
              <a:rPr sz="3000" spc="-310" dirty="0">
                <a:latin typeface="DejaVu Sans"/>
                <a:cs typeface="DejaVu Sans"/>
              </a:rPr>
              <a:t>situations </a:t>
            </a:r>
            <a:r>
              <a:rPr sz="3000" spc="-330" dirty="0">
                <a:latin typeface="DejaVu Sans"/>
                <a:cs typeface="DejaVu Sans"/>
              </a:rPr>
              <a:t>that </a:t>
            </a:r>
            <a:r>
              <a:rPr sz="3000" spc="-434" dirty="0">
                <a:latin typeface="DejaVu Sans"/>
                <a:cs typeface="DejaVu Sans"/>
              </a:rPr>
              <a:t>can </a:t>
            </a:r>
            <a:r>
              <a:rPr sz="3000" spc="-1015" dirty="0">
                <a:latin typeface="DejaVu Sans"/>
                <a:cs typeface="DejaVu Sans"/>
              </a:rPr>
              <a:t>be </a:t>
            </a:r>
            <a:r>
              <a:rPr sz="3000" spc="509" dirty="0">
                <a:latin typeface="DejaVu Sans"/>
                <a:cs typeface="DejaVu Sans"/>
              </a:rPr>
              <a:t> </a:t>
            </a:r>
            <a:r>
              <a:rPr sz="3000" spc="-280" dirty="0">
                <a:latin typeface="DejaVu Sans"/>
                <a:cs typeface="DejaVu Sans"/>
              </a:rPr>
              <a:t>utilized </a:t>
            </a:r>
            <a:r>
              <a:rPr sz="3000" spc="-185" dirty="0">
                <a:latin typeface="DejaVu Sans"/>
                <a:cs typeface="DejaVu Sans"/>
              </a:rPr>
              <a:t>for </a:t>
            </a:r>
            <a:r>
              <a:rPr sz="3000" spc="-330" dirty="0">
                <a:latin typeface="DejaVu Sans"/>
                <a:cs typeface="DejaVu Sans"/>
              </a:rPr>
              <a:t>the </a:t>
            </a:r>
            <a:r>
              <a:rPr sz="3000" spc="-345" dirty="0">
                <a:latin typeface="DejaVu Sans"/>
                <a:cs typeface="DejaVu Sans"/>
              </a:rPr>
              <a:t>time </a:t>
            </a:r>
            <a:r>
              <a:rPr sz="3000" spc="-405" dirty="0">
                <a:latin typeface="DejaVu Sans"/>
                <a:cs typeface="DejaVu Sans"/>
              </a:rPr>
              <a:t>being </a:t>
            </a:r>
            <a:r>
              <a:rPr sz="3000" spc="-320" dirty="0">
                <a:latin typeface="DejaVu Sans"/>
                <a:cs typeface="DejaVu Sans"/>
              </a:rPr>
              <a:t>(natural</a:t>
            </a:r>
            <a:r>
              <a:rPr sz="3000" spc="-420" dirty="0">
                <a:latin typeface="DejaVu Sans"/>
                <a:cs typeface="DejaVu Sans"/>
              </a:rPr>
              <a:t> </a:t>
            </a:r>
            <a:r>
              <a:rPr sz="3000" spc="-290" dirty="0">
                <a:latin typeface="DejaVu Sans"/>
                <a:cs typeface="DejaVu Sans"/>
              </a:rPr>
              <a:t>supports).</a:t>
            </a:r>
            <a:endParaRPr sz="30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2811" y="339852"/>
            <a:ext cx="5763768" cy="1220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4602" y="486283"/>
            <a:ext cx="505841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346450" algn="l"/>
              </a:tabLst>
            </a:pPr>
            <a:r>
              <a:rPr spc="-250" dirty="0"/>
              <a:t>Ut</a:t>
            </a:r>
            <a:r>
              <a:rPr spc="-140" dirty="0"/>
              <a:t>i</a:t>
            </a:r>
            <a:r>
              <a:rPr spc="-300" dirty="0"/>
              <a:t>lit</a:t>
            </a:r>
            <a:r>
              <a:rPr spc="-550" dirty="0"/>
              <a:t>y</a:t>
            </a:r>
            <a:r>
              <a:rPr spc="140" dirty="0">
                <a:latin typeface="DejaVu Serif"/>
                <a:cs typeface="DejaVu Serif"/>
              </a:rPr>
              <a:t> </a:t>
            </a:r>
            <a:r>
              <a:rPr spc="-420" dirty="0"/>
              <a:t>Failu</a:t>
            </a:r>
            <a:r>
              <a:rPr spc="-455" dirty="0"/>
              <a:t>r</a:t>
            </a:r>
            <a:r>
              <a:rPr spc="-550" dirty="0"/>
              <a:t>e:</a:t>
            </a:r>
            <a:r>
              <a:rPr dirty="0">
                <a:latin typeface="DejaVu Serif"/>
                <a:cs typeface="DejaVu Serif"/>
              </a:rPr>
              <a:t>	</a:t>
            </a:r>
            <a:r>
              <a:rPr spc="-500" dirty="0"/>
              <a:t>Heating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04289" y="1403045"/>
            <a:ext cx="7423150" cy="4926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5910" indent="-283845">
              <a:lnSpc>
                <a:spcPts val="2375"/>
              </a:lnSpc>
              <a:spcBef>
                <a:spcPts val="95"/>
              </a:spcBef>
              <a:buClr>
                <a:srgbClr val="3890A6"/>
              </a:buClr>
              <a:buSzPct val="79545"/>
              <a:buChar char=""/>
              <a:tabLst>
                <a:tab pos="295910" algn="l"/>
                <a:tab pos="296545" algn="l"/>
              </a:tabLst>
            </a:pPr>
            <a:r>
              <a:rPr sz="2200" spc="-335" dirty="0">
                <a:latin typeface="DejaVu Sans"/>
                <a:cs typeface="DejaVu Sans"/>
              </a:rPr>
              <a:t>See </a:t>
            </a:r>
            <a:r>
              <a:rPr sz="2200" spc="-180" dirty="0">
                <a:latin typeface="DejaVu Sans"/>
                <a:cs typeface="DejaVu Sans"/>
              </a:rPr>
              <a:t>if </a:t>
            </a:r>
            <a:r>
              <a:rPr sz="2200" spc="-245" dirty="0">
                <a:latin typeface="DejaVu Sans"/>
                <a:cs typeface="DejaVu Sans"/>
              </a:rPr>
              <a:t>the </a:t>
            </a:r>
            <a:r>
              <a:rPr sz="2200" spc="-229" dirty="0">
                <a:latin typeface="DejaVu Sans"/>
                <a:cs typeface="DejaVu Sans"/>
              </a:rPr>
              <a:t>person </a:t>
            </a:r>
            <a:r>
              <a:rPr sz="2200" spc="-220" dirty="0">
                <a:latin typeface="DejaVu Sans"/>
                <a:cs typeface="DejaVu Sans"/>
              </a:rPr>
              <a:t>would </a:t>
            </a:r>
            <a:r>
              <a:rPr sz="2200" spc="-215" dirty="0">
                <a:latin typeface="DejaVu Sans"/>
                <a:cs typeface="DejaVu Sans"/>
              </a:rPr>
              <a:t>prefer </a:t>
            </a:r>
            <a:r>
              <a:rPr sz="2200" spc="-135" dirty="0">
                <a:latin typeface="DejaVu Sans"/>
                <a:cs typeface="DejaVu Sans"/>
              </a:rPr>
              <a:t>to </a:t>
            </a:r>
            <a:r>
              <a:rPr sz="2200" spc="-315" dirty="0">
                <a:latin typeface="DejaVu Sans"/>
                <a:cs typeface="DejaVu Sans"/>
              </a:rPr>
              <a:t>go </a:t>
            </a:r>
            <a:r>
              <a:rPr sz="2200" spc="-135" dirty="0">
                <a:latin typeface="DejaVu Sans"/>
                <a:cs typeface="DejaVu Sans"/>
              </a:rPr>
              <a:t>to </a:t>
            </a:r>
            <a:r>
              <a:rPr sz="2200" spc="-355" dirty="0">
                <a:latin typeface="DejaVu Sans"/>
                <a:cs typeface="DejaVu Sans"/>
              </a:rPr>
              <a:t>an </a:t>
            </a:r>
            <a:r>
              <a:rPr sz="2200" spc="-245" dirty="0">
                <a:latin typeface="DejaVu Sans"/>
                <a:cs typeface="DejaVu Sans"/>
              </a:rPr>
              <a:t>alternative</a:t>
            </a:r>
            <a:r>
              <a:rPr sz="2200" spc="-375" dirty="0">
                <a:latin typeface="DejaVu Sans"/>
                <a:cs typeface="DejaVu Sans"/>
              </a:rPr>
              <a:t> </a:t>
            </a:r>
            <a:r>
              <a:rPr sz="2200" spc="-285" dirty="0">
                <a:latin typeface="DejaVu Sans"/>
                <a:cs typeface="DejaVu Sans"/>
              </a:rPr>
              <a:t>warm</a:t>
            </a:r>
            <a:endParaRPr sz="2200">
              <a:latin typeface="DejaVu Sans"/>
              <a:cs typeface="DejaVu Sans"/>
            </a:endParaRPr>
          </a:p>
          <a:p>
            <a:pPr marL="295910">
              <a:lnSpc>
                <a:spcPts val="2375"/>
              </a:lnSpc>
            </a:pPr>
            <a:r>
              <a:rPr sz="2200" spc="-254" dirty="0">
                <a:latin typeface="DejaVu Sans"/>
                <a:cs typeface="DejaVu Sans"/>
              </a:rPr>
              <a:t>environment.</a:t>
            </a:r>
            <a:endParaRPr sz="22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350">
              <a:latin typeface="DejaVu Sans"/>
              <a:cs typeface="DejaVu Sans"/>
            </a:endParaRPr>
          </a:p>
          <a:p>
            <a:pPr marL="295910" indent="-283845">
              <a:lnSpc>
                <a:spcPts val="2375"/>
              </a:lnSpc>
              <a:buClr>
                <a:srgbClr val="3890A6"/>
              </a:buClr>
              <a:buSzPct val="79545"/>
              <a:buFont typeface="DejaVu Sans"/>
              <a:buChar char=""/>
              <a:tabLst>
                <a:tab pos="295910" algn="l"/>
                <a:tab pos="296545" algn="l"/>
              </a:tabLst>
            </a:pPr>
            <a:r>
              <a:rPr sz="2200" b="1" u="heavy" spc="-140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Do </a:t>
            </a:r>
            <a:r>
              <a:rPr sz="2200" b="1" u="heavy" spc="-220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not </a:t>
            </a:r>
            <a:r>
              <a:rPr sz="2200" b="1" u="heavy" spc="-200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utilize </a:t>
            </a:r>
            <a:r>
              <a:rPr sz="2200" b="1" u="heavy" spc="-245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the </a:t>
            </a:r>
            <a:r>
              <a:rPr sz="2200" b="1" u="heavy" spc="-300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stove </a:t>
            </a:r>
            <a:r>
              <a:rPr sz="2200" b="1" u="heavy" spc="-160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or </a:t>
            </a:r>
            <a:r>
              <a:rPr sz="2200" b="1" u="heavy" spc="-310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oven </a:t>
            </a:r>
            <a:r>
              <a:rPr sz="2200" b="1" u="heavy" spc="-185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to </a:t>
            </a:r>
            <a:r>
              <a:rPr sz="2200" b="1" u="heavy" spc="-270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generate</a:t>
            </a:r>
            <a:r>
              <a:rPr sz="2200" b="1" u="heavy" spc="-140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 </a:t>
            </a:r>
            <a:r>
              <a:rPr sz="2200" b="1" u="heavy" spc="-295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heat!</a:t>
            </a:r>
            <a:endParaRPr sz="2200">
              <a:latin typeface="DejaVu Sans"/>
              <a:cs typeface="DejaVu Sans"/>
            </a:endParaRPr>
          </a:p>
          <a:p>
            <a:pPr marL="295910">
              <a:lnSpc>
                <a:spcPts val="2115"/>
              </a:lnSpc>
            </a:pPr>
            <a:r>
              <a:rPr sz="2200" b="1" u="heavy" spc="-270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Space </a:t>
            </a:r>
            <a:r>
              <a:rPr sz="2200" b="1" u="heavy" spc="-260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heaters </a:t>
            </a:r>
            <a:r>
              <a:rPr sz="2200" b="1" u="heavy" spc="-305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may </a:t>
            </a:r>
            <a:r>
              <a:rPr sz="2200" b="1" u="heavy" spc="-290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be </a:t>
            </a:r>
            <a:r>
              <a:rPr sz="2200" b="1" u="heavy" spc="-240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appropriate </a:t>
            </a:r>
            <a:r>
              <a:rPr sz="2200" b="1" u="heavy" spc="-225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in</a:t>
            </a:r>
            <a:r>
              <a:rPr sz="2200" b="1" u="heavy" spc="-130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 </a:t>
            </a:r>
            <a:r>
              <a:rPr sz="2200" b="1" u="heavy" spc="-254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personal</a:t>
            </a:r>
            <a:endParaRPr sz="2200">
              <a:latin typeface="DejaVu Sans"/>
              <a:cs typeface="DejaVu Sans"/>
            </a:endParaRPr>
          </a:p>
          <a:p>
            <a:pPr marL="295910">
              <a:lnSpc>
                <a:spcPts val="2375"/>
              </a:lnSpc>
            </a:pPr>
            <a:r>
              <a:rPr sz="2200" b="1" u="heavy" spc="-250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residence, but </a:t>
            </a:r>
            <a:r>
              <a:rPr sz="2200" b="1" u="heavy" spc="-220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not </a:t>
            </a:r>
            <a:r>
              <a:rPr sz="2200" b="1" u="heavy" spc="-225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in </a:t>
            </a:r>
            <a:r>
              <a:rPr sz="2200" b="1" u="heavy" spc="-254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licensed</a:t>
            </a:r>
            <a:r>
              <a:rPr sz="2200" b="1" u="heavy" spc="204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 </a:t>
            </a:r>
            <a:r>
              <a:rPr sz="2200" b="1" u="heavy" spc="-270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settings.</a:t>
            </a:r>
            <a:endParaRPr sz="22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800">
              <a:latin typeface="DejaVu Sans"/>
              <a:cs typeface="DejaVu Sans"/>
            </a:endParaRPr>
          </a:p>
          <a:p>
            <a:pPr marL="295910" marR="5080" indent="-283845">
              <a:lnSpc>
                <a:spcPct val="80100"/>
              </a:lnSpc>
              <a:buClr>
                <a:srgbClr val="3890A6"/>
              </a:buClr>
              <a:buSzPct val="79545"/>
              <a:buChar char=""/>
              <a:tabLst>
                <a:tab pos="295910" algn="l"/>
                <a:tab pos="296545" algn="l"/>
              </a:tabLst>
            </a:pPr>
            <a:r>
              <a:rPr sz="2200" spc="-165" dirty="0">
                <a:latin typeface="DejaVu Sans"/>
                <a:cs typeface="DejaVu Sans"/>
              </a:rPr>
              <a:t>If </a:t>
            </a:r>
            <a:r>
              <a:rPr sz="2200" spc="-415" dirty="0">
                <a:latin typeface="DejaVu Sans"/>
                <a:cs typeface="DejaVu Sans"/>
              </a:rPr>
              <a:t>a </a:t>
            </a:r>
            <a:r>
              <a:rPr sz="2200" spc="-229" dirty="0">
                <a:latin typeface="DejaVu Sans"/>
                <a:cs typeface="DejaVu Sans"/>
              </a:rPr>
              <a:t>person </a:t>
            </a:r>
            <a:r>
              <a:rPr sz="2200" spc="-160" dirty="0">
                <a:latin typeface="DejaVu Sans"/>
                <a:cs typeface="DejaVu Sans"/>
              </a:rPr>
              <a:t>will </a:t>
            </a:r>
            <a:r>
              <a:rPr sz="2200" spc="-305" dirty="0">
                <a:latin typeface="DejaVu Sans"/>
                <a:cs typeface="DejaVu Sans"/>
              </a:rPr>
              <a:t>be </a:t>
            </a:r>
            <a:r>
              <a:rPr sz="2200" spc="-195" dirty="0">
                <a:latin typeface="DejaVu Sans"/>
                <a:cs typeface="DejaVu Sans"/>
              </a:rPr>
              <a:t>without </a:t>
            </a:r>
            <a:r>
              <a:rPr sz="2200" spc="-285" dirty="0">
                <a:latin typeface="DejaVu Sans"/>
                <a:cs typeface="DejaVu Sans"/>
              </a:rPr>
              <a:t>heat </a:t>
            </a:r>
            <a:r>
              <a:rPr sz="2200" spc="-140" dirty="0">
                <a:latin typeface="DejaVu Sans"/>
                <a:cs typeface="DejaVu Sans"/>
              </a:rPr>
              <a:t>for </a:t>
            </a:r>
            <a:r>
              <a:rPr sz="2200" spc="-415" dirty="0">
                <a:latin typeface="DejaVu Sans"/>
                <a:cs typeface="DejaVu Sans"/>
              </a:rPr>
              <a:t>a </a:t>
            </a:r>
            <a:r>
              <a:rPr sz="2200" spc="-175" dirty="0">
                <a:latin typeface="DejaVu Sans"/>
                <a:cs typeface="DejaVu Sans"/>
              </a:rPr>
              <a:t>short </a:t>
            </a:r>
            <a:r>
              <a:rPr sz="2200" spc="-200" dirty="0">
                <a:latin typeface="DejaVu Sans"/>
                <a:cs typeface="DejaVu Sans"/>
              </a:rPr>
              <a:t>period </a:t>
            </a:r>
            <a:r>
              <a:rPr sz="2200" spc="-180" dirty="0">
                <a:latin typeface="DejaVu Sans"/>
                <a:cs typeface="DejaVu Sans"/>
              </a:rPr>
              <a:t>of </a:t>
            </a:r>
            <a:r>
              <a:rPr sz="2200" spc="-254" dirty="0">
                <a:latin typeface="DejaVu Sans"/>
                <a:cs typeface="DejaVu Sans"/>
              </a:rPr>
              <a:t>time </a:t>
            </a:r>
            <a:r>
              <a:rPr sz="2200" spc="-715" dirty="0">
                <a:latin typeface="DejaVu Sans"/>
                <a:cs typeface="DejaVu Sans"/>
              </a:rPr>
              <a:t>and </a:t>
            </a:r>
            <a:r>
              <a:rPr sz="2200" spc="480" dirty="0">
                <a:latin typeface="DejaVu Sans"/>
                <a:cs typeface="DejaVu Sans"/>
              </a:rPr>
              <a:t> </a:t>
            </a:r>
            <a:r>
              <a:rPr sz="2200" spc="-275" dirty="0">
                <a:latin typeface="DejaVu Sans"/>
                <a:cs typeface="DejaVu Sans"/>
              </a:rPr>
              <a:t>they </a:t>
            </a:r>
            <a:r>
              <a:rPr sz="2200" spc="-215" dirty="0">
                <a:latin typeface="DejaVu Sans"/>
                <a:cs typeface="DejaVu Sans"/>
              </a:rPr>
              <a:t>prefer </a:t>
            </a:r>
            <a:r>
              <a:rPr sz="2200" spc="-135" dirty="0">
                <a:latin typeface="DejaVu Sans"/>
                <a:cs typeface="DejaVu Sans"/>
              </a:rPr>
              <a:t>to </a:t>
            </a:r>
            <a:r>
              <a:rPr sz="2200" spc="-320" dirty="0">
                <a:latin typeface="DejaVu Sans"/>
                <a:cs typeface="DejaVu Sans"/>
              </a:rPr>
              <a:t>stay </a:t>
            </a:r>
            <a:r>
              <a:rPr sz="2200" spc="-275" dirty="0">
                <a:latin typeface="DejaVu Sans"/>
                <a:cs typeface="DejaVu Sans"/>
              </a:rPr>
              <a:t>at </a:t>
            </a:r>
            <a:r>
              <a:rPr sz="2200" spc="-270" dirty="0">
                <a:latin typeface="DejaVu Sans"/>
                <a:cs typeface="DejaVu Sans"/>
              </a:rPr>
              <a:t>home, </a:t>
            </a:r>
            <a:r>
              <a:rPr sz="2200" spc="-275" dirty="0">
                <a:latin typeface="DejaVu Sans"/>
                <a:cs typeface="DejaVu Sans"/>
              </a:rPr>
              <a:t>they </a:t>
            </a:r>
            <a:r>
              <a:rPr sz="2200" spc="-325" dirty="0">
                <a:latin typeface="DejaVu Sans"/>
                <a:cs typeface="DejaVu Sans"/>
              </a:rPr>
              <a:t>can </a:t>
            </a:r>
            <a:r>
              <a:rPr sz="2200" spc="-280" dirty="0">
                <a:latin typeface="DejaVu Sans"/>
                <a:cs typeface="DejaVu Sans"/>
              </a:rPr>
              <a:t>combat </a:t>
            </a:r>
            <a:r>
              <a:rPr sz="2200" spc="-245" dirty="0">
                <a:latin typeface="DejaVu Sans"/>
                <a:cs typeface="DejaVu Sans"/>
              </a:rPr>
              <a:t>the </a:t>
            </a:r>
            <a:r>
              <a:rPr sz="2200" spc="-200" dirty="0">
                <a:latin typeface="DejaVu Sans"/>
                <a:cs typeface="DejaVu Sans"/>
              </a:rPr>
              <a:t>cold </a:t>
            </a:r>
            <a:r>
              <a:rPr sz="2200" spc="-330" dirty="0">
                <a:latin typeface="DejaVu Sans"/>
                <a:cs typeface="DejaVu Sans"/>
              </a:rPr>
              <a:t>by </a:t>
            </a:r>
            <a:r>
              <a:rPr sz="2200" spc="-620" dirty="0">
                <a:latin typeface="DejaVu Sans"/>
                <a:cs typeface="DejaVu Sans"/>
              </a:rPr>
              <a:t>doing  </a:t>
            </a:r>
            <a:r>
              <a:rPr sz="2200" spc="-300" dirty="0">
                <a:latin typeface="DejaVu Sans"/>
                <a:cs typeface="DejaVu Sans"/>
              </a:rPr>
              <a:t>some </a:t>
            </a:r>
            <a:r>
              <a:rPr sz="2200" spc="-180" dirty="0">
                <a:latin typeface="DejaVu Sans"/>
                <a:cs typeface="DejaVu Sans"/>
              </a:rPr>
              <a:t>of </a:t>
            </a:r>
            <a:r>
              <a:rPr sz="2200" spc="-270" dirty="0">
                <a:latin typeface="DejaVu Sans"/>
                <a:cs typeface="DejaVu Sans"/>
              </a:rPr>
              <a:t>these</a:t>
            </a:r>
            <a:r>
              <a:rPr sz="2200" spc="-250" dirty="0">
                <a:latin typeface="DejaVu Sans"/>
                <a:cs typeface="DejaVu Sans"/>
              </a:rPr>
              <a:t> </a:t>
            </a:r>
            <a:r>
              <a:rPr sz="2200" spc="-260" dirty="0">
                <a:latin typeface="DejaVu Sans"/>
                <a:cs typeface="DejaVu Sans"/>
              </a:rPr>
              <a:t>techniques:</a:t>
            </a:r>
            <a:endParaRPr sz="2200">
              <a:latin typeface="DejaVu Sans"/>
              <a:cs typeface="DejaVu Sans"/>
            </a:endParaRPr>
          </a:p>
          <a:p>
            <a:pPr marL="570230" marR="551180" lvl="1" indent="-238125">
              <a:lnSpc>
                <a:spcPct val="80000"/>
              </a:lnSpc>
              <a:spcBef>
                <a:spcPts val="610"/>
              </a:spcBef>
              <a:buClr>
                <a:srgbClr val="3890A6"/>
              </a:buClr>
              <a:buChar char="◦"/>
              <a:tabLst>
                <a:tab pos="570230" algn="l"/>
                <a:tab pos="570865" algn="l"/>
              </a:tabLst>
            </a:pPr>
            <a:r>
              <a:rPr sz="2000" spc="-310" dirty="0">
                <a:latin typeface="DejaVu Sans"/>
                <a:cs typeface="DejaVu Sans"/>
              </a:rPr>
              <a:t>Stay </a:t>
            </a:r>
            <a:r>
              <a:rPr sz="2000" spc="-195" dirty="0">
                <a:latin typeface="DejaVu Sans"/>
                <a:cs typeface="DejaVu Sans"/>
              </a:rPr>
              <a:t>in </a:t>
            </a:r>
            <a:r>
              <a:rPr sz="2000" spc="-220" dirty="0">
                <a:latin typeface="DejaVu Sans"/>
                <a:cs typeface="DejaVu Sans"/>
              </a:rPr>
              <a:t>the </a:t>
            </a:r>
            <a:r>
              <a:rPr sz="2000" spc="-195" dirty="0">
                <a:latin typeface="DejaVu Sans"/>
                <a:cs typeface="DejaVu Sans"/>
              </a:rPr>
              <a:t>center </a:t>
            </a:r>
            <a:r>
              <a:rPr sz="2000" spc="-165" dirty="0">
                <a:latin typeface="DejaVu Sans"/>
                <a:cs typeface="DejaVu Sans"/>
              </a:rPr>
              <a:t>of </a:t>
            </a:r>
            <a:r>
              <a:rPr sz="2000" spc="-220" dirty="0">
                <a:latin typeface="DejaVu Sans"/>
                <a:cs typeface="DejaVu Sans"/>
              </a:rPr>
              <a:t>the </a:t>
            </a:r>
            <a:r>
              <a:rPr sz="2000" spc="-225" dirty="0">
                <a:latin typeface="DejaVu Sans"/>
                <a:cs typeface="DejaVu Sans"/>
              </a:rPr>
              <a:t>building </a:t>
            </a:r>
            <a:r>
              <a:rPr sz="2000" spc="-295" dirty="0">
                <a:latin typeface="DejaVu Sans"/>
                <a:cs typeface="DejaVu Sans"/>
              </a:rPr>
              <a:t>and </a:t>
            </a:r>
            <a:r>
              <a:rPr sz="2000" spc="-260" dirty="0">
                <a:latin typeface="DejaVu Sans"/>
                <a:cs typeface="DejaVu Sans"/>
              </a:rPr>
              <a:t>avoid </a:t>
            </a:r>
            <a:r>
              <a:rPr sz="2000" spc="-145" dirty="0">
                <a:latin typeface="DejaVu Sans"/>
                <a:cs typeface="DejaVu Sans"/>
              </a:rPr>
              <a:t>exterior </a:t>
            </a:r>
            <a:r>
              <a:rPr sz="2000" spc="-220" dirty="0">
                <a:latin typeface="DejaVu Sans"/>
                <a:cs typeface="DejaVu Sans"/>
              </a:rPr>
              <a:t>walls </a:t>
            </a:r>
            <a:r>
              <a:rPr sz="2000" spc="-775" dirty="0">
                <a:latin typeface="DejaVu Sans"/>
                <a:cs typeface="DejaVu Sans"/>
              </a:rPr>
              <a:t>and </a:t>
            </a:r>
            <a:r>
              <a:rPr sz="2000" spc="-509" dirty="0">
                <a:latin typeface="DejaVu Sans"/>
                <a:cs typeface="DejaVu Sans"/>
              </a:rPr>
              <a:t> </a:t>
            </a:r>
            <a:r>
              <a:rPr sz="2000" spc="-210" dirty="0">
                <a:latin typeface="DejaVu Sans"/>
                <a:cs typeface="DejaVu Sans"/>
              </a:rPr>
              <a:t>windows.</a:t>
            </a:r>
            <a:endParaRPr sz="2000">
              <a:latin typeface="DejaVu Sans"/>
              <a:cs typeface="DejaVu Sans"/>
            </a:endParaRPr>
          </a:p>
          <a:p>
            <a:pPr marL="570230" lvl="1" indent="-238125">
              <a:lnSpc>
                <a:spcPct val="100000"/>
              </a:lnSpc>
              <a:spcBef>
                <a:spcPts val="120"/>
              </a:spcBef>
              <a:buClr>
                <a:srgbClr val="3890A6"/>
              </a:buClr>
              <a:buChar char="◦"/>
              <a:tabLst>
                <a:tab pos="570230" algn="l"/>
                <a:tab pos="570865" algn="l"/>
              </a:tabLst>
            </a:pPr>
            <a:r>
              <a:rPr sz="2000" spc="-155" dirty="0">
                <a:latin typeface="DejaVu Sans"/>
                <a:cs typeface="DejaVu Sans"/>
              </a:rPr>
              <a:t>Close </a:t>
            </a:r>
            <a:r>
              <a:rPr sz="2000" spc="-215" dirty="0">
                <a:latin typeface="DejaVu Sans"/>
                <a:cs typeface="DejaVu Sans"/>
              </a:rPr>
              <a:t>the blinds </a:t>
            </a:r>
            <a:r>
              <a:rPr sz="2000" spc="-120" dirty="0">
                <a:latin typeface="DejaVu Sans"/>
                <a:cs typeface="DejaVu Sans"/>
              </a:rPr>
              <a:t>to </a:t>
            </a:r>
            <a:r>
              <a:rPr sz="2000" spc="-335" dirty="0">
                <a:latin typeface="DejaVu Sans"/>
                <a:cs typeface="DejaVu Sans"/>
              </a:rPr>
              <a:t>have </a:t>
            </a:r>
            <a:r>
              <a:rPr sz="2000" spc="-370" dirty="0">
                <a:latin typeface="DejaVu Sans"/>
                <a:cs typeface="DejaVu Sans"/>
              </a:rPr>
              <a:t>a</a:t>
            </a:r>
            <a:r>
              <a:rPr sz="2000" spc="-385" dirty="0">
                <a:latin typeface="DejaVu Sans"/>
                <a:cs typeface="DejaVu Sans"/>
              </a:rPr>
              <a:t> </a:t>
            </a:r>
            <a:r>
              <a:rPr sz="2000" spc="-165" dirty="0">
                <a:latin typeface="DejaVu Sans"/>
                <a:cs typeface="DejaVu Sans"/>
              </a:rPr>
              <a:t>barrier</a:t>
            </a:r>
            <a:endParaRPr sz="2000">
              <a:latin typeface="DejaVu Sans"/>
              <a:cs typeface="DejaVu Sans"/>
            </a:endParaRPr>
          </a:p>
          <a:p>
            <a:pPr marL="570230" lvl="1" indent="-238125">
              <a:lnSpc>
                <a:spcPct val="100000"/>
              </a:lnSpc>
              <a:spcBef>
                <a:spcPts val="120"/>
              </a:spcBef>
              <a:buClr>
                <a:srgbClr val="3890A6"/>
              </a:buClr>
              <a:buChar char="◦"/>
              <a:tabLst>
                <a:tab pos="570230" algn="l"/>
                <a:tab pos="570865" algn="l"/>
              </a:tabLst>
            </a:pPr>
            <a:r>
              <a:rPr sz="2000" spc="-190" dirty="0">
                <a:latin typeface="DejaVu Sans"/>
                <a:cs typeface="DejaVu Sans"/>
              </a:rPr>
              <a:t>Wear </a:t>
            </a:r>
            <a:r>
              <a:rPr sz="2000" spc="-254" dirty="0">
                <a:latin typeface="DejaVu Sans"/>
                <a:cs typeface="DejaVu Sans"/>
              </a:rPr>
              <a:t>warm </a:t>
            </a:r>
            <a:r>
              <a:rPr sz="2000" spc="-204" dirty="0">
                <a:latin typeface="DejaVu Sans"/>
                <a:cs typeface="DejaVu Sans"/>
              </a:rPr>
              <a:t>clothing </a:t>
            </a:r>
            <a:r>
              <a:rPr sz="2000" spc="-295" dirty="0">
                <a:latin typeface="DejaVu Sans"/>
                <a:cs typeface="DejaVu Sans"/>
              </a:rPr>
              <a:t>and </a:t>
            </a:r>
            <a:r>
              <a:rPr sz="2000" spc="-220" dirty="0">
                <a:latin typeface="DejaVu Sans"/>
                <a:cs typeface="DejaVu Sans"/>
              </a:rPr>
              <a:t>possibly </a:t>
            </a:r>
            <a:r>
              <a:rPr sz="2000" spc="-250" dirty="0">
                <a:latin typeface="DejaVu Sans"/>
                <a:cs typeface="DejaVu Sans"/>
              </a:rPr>
              <a:t>layers </a:t>
            </a:r>
            <a:r>
              <a:rPr sz="2000" spc="-325" dirty="0">
                <a:latin typeface="DejaVu Sans"/>
                <a:cs typeface="DejaVu Sans"/>
              </a:rPr>
              <a:t>as </a:t>
            </a:r>
            <a:r>
              <a:rPr sz="2000" spc="-215" dirty="0">
                <a:latin typeface="DejaVu Sans"/>
                <a:cs typeface="DejaVu Sans"/>
              </a:rPr>
              <a:t>appropriate </a:t>
            </a:r>
            <a:r>
              <a:rPr sz="2000" spc="-295" dirty="0">
                <a:latin typeface="DejaVu Sans"/>
                <a:cs typeface="DejaVu Sans"/>
              </a:rPr>
              <a:t>and</a:t>
            </a:r>
            <a:r>
              <a:rPr sz="2000" spc="-250" dirty="0">
                <a:latin typeface="DejaVu Sans"/>
                <a:cs typeface="DejaVu Sans"/>
              </a:rPr>
              <a:t> </a:t>
            </a:r>
            <a:r>
              <a:rPr sz="2000" spc="-265" dirty="0">
                <a:latin typeface="DejaVu Sans"/>
                <a:cs typeface="DejaVu Sans"/>
              </a:rPr>
              <a:t>safe.</a:t>
            </a:r>
            <a:endParaRPr sz="2000">
              <a:latin typeface="DejaVu Sans"/>
              <a:cs typeface="DejaVu Sans"/>
            </a:endParaRPr>
          </a:p>
          <a:p>
            <a:pPr marL="570230" lvl="1" indent="-238125">
              <a:lnSpc>
                <a:spcPct val="100000"/>
              </a:lnSpc>
              <a:spcBef>
                <a:spcPts val="120"/>
              </a:spcBef>
              <a:buClr>
                <a:srgbClr val="3890A6"/>
              </a:buClr>
              <a:buChar char="◦"/>
              <a:tabLst>
                <a:tab pos="570230" algn="l"/>
                <a:tab pos="570865" algn="l"/>
              </a:tabLst>
            </a:pPr>
            <a:r>
              <a:rPr sz="2000" spc="-280" dirty="0">
                <a:latin typeface="DejaVu Sans"/>
                <a:cs typeface="DejaVu Sans"/>
              </a:rPr>
              <a:t>Have </a:t>
            </a:r>
            <a:r>
              <a:rPr sz="2000" spc="-195" dirty="0">
                <a:latin typeface="DejaVu Sans"/>
                <a:cs typeface="DejaVu Sans"/>
              </a:rPr>
              <a:t>extra </a:t>
            </a:r>
            <a:r>
              <a:rPr sz="2000" spc="-204" dirty="0">
                <a:latin typeface="DejaVu Sans"/>
                <a:cs typeface="DejaVu Sans"/>
              </a:rPr>
              <a:t>comforters/blankets</a:t>
            </a:r>
            <a:r>
              <a:rPr sz="2000" spc="-245" dirty="0">
                <a:latin typeface="DejaVu Sans"/>
                <a:cs typeface="DejaVu Sans"/>
              </a:rPr>
              <a:t> </a:t>
            </a:r>
            <a:r>
              <a:rPr sz="2000" spc="-270" dirty="0">
                <a:latin typeface="DejaVu Sans"/>
                <a:cs typeface="DejaVu Sans"/>
              </a:rPr>
              <a:t>available</a:t>
            </a:r>
            <a:endParaRPr sz="2000">
              <a:latin typeface="DejaVu Sans"/>
              <a:cs typeface="DejaVu Sans"/>
            </a:endParaRPr>
          </a:p>
          <a:p>
            <a:pPr marL="570230" lvl="1" indent="-238125">
              <a:lnSpc>
                <a:spcPct val="100000"/>
              </a:lnSpc>
              <a:spcBef>
                <a:spcPts val="120"/>
              </a:spcBef>
              <a:buClr>
                <a:srgbClr val="3890A6"/>
              </a:buClr>
              <a:buChar char="◦"/>
              <a:tabLst>
                <a:tab pos="570230" algn="l"/>
                <a:tab pos="570865" algn="l"/>
              </a:tabLst>
            </a:pPr>
            <a:r>
              <a:rPr sz="2000" spc="-210" dirty="0">
                <a:latin typeface="DejaVu Sans"/>
                <a:cs typeface="DejaVu Sans"/>
              </a:rPr>
              <a:t>Minimize </a:t>
            </a:r>
            <a:r>
              <a:rPr sz="2000" spc="-220" dirty="0">
                <a:latin typeface="DejaVu Sans"/>
                <a:cs typeface="DejaVu Sans"/>
              </a:rPr>
              <a:t>the </a:t>
            </a:r>
            <a:r>
              <a:rPr sz="2000" spc="-245" dirty="0">
                <a:latin typeface="DejaVu Sans"/>
                <a:cs typeface="DejaVu Sans"/>
              </a:rPr>
              <a:t>opening </a:t>
            </a:r>
            <a:r>
              <a:rPr sz="2000" spc="-165" dirty="0">
                <a:latin typeface="DejaVu Sans"/>
                <a:cs typeface="DejaVu Sans"/>
              </a:rPr>
              <a:t>of </a:t>
            </a:r>
            <a:r>
              <a:rPr sz="2000" spc="-160" dirty="0">
                <a:latin typeface="DejaVu Sans"/>
                <a:cs typeface="DejaVu Sans"/>
              </a:rPr>
              <a:t>doors </a:t>
            </a:r>
            <a:r>
              <a:rPr sz="2000" spc="-265" dirty="0">
                <a:latin typeface="DejaVu Sans"/>
                <a:cs typeface="DejaVu Sans"/>
              </a:rPr>
              <a:t>leading </a:t>
            </a:r>
            <a:r>
              <a:rPr sz="2000" spc="-120" dirty="0">
                <a:latin typeface="DejaVu Sans"/>
                <a:cs typeface="DejaVu Sans"/>
              </a:rPr>
              <a:t>to </a:t>
            </a:r>
            <a:r>
              <a:rPr sz="2000" spc="-220" dirty="0">
                <a:latin typeface="DejaVu Sans"/>
                <a:cs typeface="DejaVu Sans"/>
              </a:rPr>
              <a:t>the </a:t>
            </a:r>
            <a:r>
              <a:rPr sz="2000" spc="-204" dirty="0">
                <a:latin typeface="DejaVu Sans"/>
                <a:cs typeface="DejaVu Sans"/>
              </a:rPr>
              <a:t>outside </a:t>
            </a:r>
            <a:r>
              <a:rPr sz="2000" spc="-75" dirty="0">
                <a:latin typeface="DejaVu Sans"/>
                <a:cs typeface="DejaVu Sans"/>
              </a:rPr>
              <a:t>or</a:t>
            </a:r>
            <a:r>
              <a:rPr sz="2000" spc="-280" dirty="0">
                <a:latin typeface="DejaVu Sans"/>
                <a:cs typeface="DejaVu Sans"/>
              </a:rPr>
              <a:t> </a:t>
            </a:r>
            <a:r>
              <a:rPr sz="2000" spc="-295" dirty="0">
                <a:latin typeface="DejaVu Sans"/>
                <a:cs typeface="DejaVu Sans"/>
              </a:rPr>
              <a:t>garage.</a:t>
            </a:r>
            <a:endParaRPr sz="20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2811" y="339852"/>
            <a:ext cx="7719060" cy="1220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4602" y="486283"/>
            <a:ext cx="7014209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00" dirty="0"/>
              <a:t>Utility </a:t>
            </a:r>
            <a:r>
              <a:rPr spc="-455" dirty="0"/>
              <a:t>Failure: </a:t>
            </a:r>
            <a:r>
              <a:rPr spc="-135" dirty="0"/>
              <a:t>Air</a:t>
            </a:r>
            <a:r>
              <a:rPr spc="-550" dirty="0"/>
              <a:t> </a:t>
            </a:r>
            <a:r>
              <a:rPr spc="-455" dirty="0"/>
              <a:t>Conditioning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28139" y="1392377"/>
            <a:ext cx="7526655" cy="526161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295910" marR="131445" indent="-283845">
              <a:lnSpc>
                <a:spcPct val="80100"/>
              </a:lnSpc>
              <a:spcBef>
                <a:spcPts val="695"/>
              </a:spcBef>
              <a:buClr>
                <a:srgbClr val="3890A6"/>
              </a:buClr>
              <a:buSzPct val="80000"/>
              <a:buChar char=""/>
              <a:tabLst>
                <a:tab pos="295910" algn="l"/>
                <a:tab pos="296545" algn="l"/>
              </a:tabLst>
            </a:pPr>
            <a:r>
              <a:rPr sz="2500" spc="-235" dirty="0">
                <a:latin typeface="DejaVu Sans"/>
                <a:cs typeface="DejaVu Sans"/>
              </a:rPr>
              <a:t>Explore </a:t>
            </a:r>
            <a:r>
              <a:rPr sz="2500" spc="-200" dirty="0">
                <a:latin typeface="DejaVu Sans"/>
                <a:cs typeface="DejaVu Sans"/>
              </a:rPr>
              <a:t>if </a:t>
            </a:r>
            <a:r>
              <a:rPr sz="2500" spc="-275" dirty="0">
                <a:latin typeface="DejaVu Sans"/>
                <a:cs typeface="DejaVu Sans"/>
              </a:rPr>
              <a:t>the </a:t>
            </a:r>
            <a:r>
              <a:rPr sz="2500" spc="-280" dirty="0">
                <a:latin typeface="DejaVu Sans"/>
                <a:cs typeface="DejaVu Sans"/>
              </a:rPr>
              <a:t>individual </a:t>
            </a:r>
            <a:r>
              <a:rPr sz="2500" spc="-250" dirty="0">
                <a:latin typeface="DejaVu Sans"/>
                <a:cs typeface="DejaVu Sans"/>
              </a:rPr>
              <a:t>would </a:t>
            </a:r>
            <a:r>
              <a:rPr sz="2500" spc="-245" dirty="0">
                <a:latin typeface="DejaVu Sans"/>
                <a:cs typeface="DejaVu Sans"/>
              </a:rPr>
              <a:t>like </a:t>
            </a:r>
            <a:r>
              <a:rPr sz="2500" spc="-160" dirty="0">
                <a:latin typeface="DejaVu Sans"/>
                <a:cs typeface="DejaVu Sans"/>
              </a:rPr>
              <a:t>to </a:t>
            </a:r>
            <a:r>
              <a:rPr sz="2500" spc="-350" dirty="0">
                <a:latin typeface="DejaVu Sans"/>
                <a:cs typeface="DejaVu Sans"/>
              </a:rPr>
              <a:t>go </a:t>
            </a:r>
            <a:r>
              <a:rPr sz="2500" spc="-310" dirty="0">
                <a:latin typeface="DejaVu Sans"/>
                <a:cs typeface="DejaVu Sans"/>
              </a:rPr>
              <a:t>somewhere  </a:t>
            </a:r>
            <a:r>
              <a:rPr sz="2500" spc="-885" dirty="0">
                <a:latin typeface="DejaVu Sans"/>
                <a:cs typeface="DejaVu Sans"/>
              </a:rPr>
              <a:t>in</a:t>
            </a:r>
            <a:r>
              <a:rPr sz="2500" spc="-165" dirty="0">
                <a:latin typeface="DejaVu Sans"/>
                <a:cs typeface="DejaVu Sans"/>
              </a:rPr>
              <a:t> </a:t>
            </a:r>
            <a:r>
              <a:rPr sz="2500" spc="-280" dirty="0">
                <a:latin typeface="DejaVu Sans"/>
                <a:cs typeface="DejaVu Sans"/>
              </a:rPr>
              <a:t>the </a:t>
            </a:r>
            <a:r>
              <a:rPr sz="2500" spc="-320" dirty="0">
                <a:latin typeface="DejaVu Sans"/>
                <a:cs typeface="DejaVu Sans"/>
              </a:rPr>
              <a:t>community </a:t>
            </a:r>
            <a:r>
              <a:rPr sz="2500" spc="-225" dirty="0">
                <a:latin typeface="DejaVu Sans"/>
                <a:cs typeface="DejaVu Sans"/>
              </a:rPr>
              <a:t>with </a:t>
            </a:r>
            <a:r>
              <a:rPr sz="2500" spc="-80" dirty="0">
                <a:latin typeface="DejaVu Sans"/>
                <a:cs typeface="DejaVu Sans"/>
              </a:rPr>
              <a:t>Air </a:t>
            </a:r>
            <a:r>
              <a:rPr sz="2500" spc="-229" dirty="0">
                <a:latin typeface="DejaVu Sans"/>
                <a:cs typeface="DejaVu Sans"/>
              </a:rPr>
              <a:t>Conditioning </a:t>
            </a:r>
            <a:r>
              <a:rPr sz="2500" spc="-100" dirty="0">
                <a:latin typeface="DejaVu Sans"/>
                <a:cs typeface="DejaVu Sans"/>
              </a:rPr>
              <a:t>or </a:t>
            </a:r>
            <a:r>
              <a:rPr sz="2500" spc="-330" dirty="0">
                <a:latin typeface="DejaVu Sans"/>
                <a:cs typeface="DejaVu Sans"/>
              </a:rPr>
              <a:t>designated  </a:t>
            </a:r>
            <a:r>
              <a:rPr sz="2500" spc="-250" dirty="0">
                <a:latin typeface="DejaVu Sans"/>
                <a:cs typeface="DejaVu Sans"/>
              </a:rPr>
              <a:t>cooling</a:t>
            </a:r>
            <a:r>
              <a:rPr sz="2500" spc="65" dirty="0">
                <a:latin typeface="DejaVu Sans"/>
                <a:cs typeface="DejaVu Sans"/>
              </a:rPr>
              <a:t> </a:t>
            </a:r>
            <a:r>
              <a:rPr sz="2500" spc="-265" dirty="0">
                <a:latin typeface="DejaVu Sans"/>
                <a:cs typeface="DejaVu Sans"/>
              </a:rPr>
              <a:t>centers.</a:t>
            </a:r>
            <a:endParaRPr sz="25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3890A6"/>
              </a:buClr>
              <a:buFont typeface="DejaVu Sans"/>
              <a:buChar char=""/>
            </a:pPr>
            <a:endParaRPr sz="3050">
              <a:latin typeface="DejaVu Sans"/>
              <a:cs typeface="DejaVu Sans"/>
            </a:endParaRPr>
          </a:p>
          <a:p>
            <a:pPr marL="295910" marR="12065" indent="-283845">
              <a:lnSpc>
                <a:spcPct val="80000"/>
              </a:lnSpc>
              <a:buClr>
                <a:srgbClr val="3890A6"/>
              </a:buClr>
              <a:buSzPct val="80000"/>
              <a:buChar char=""/>
              <a:tabLst>
                <a:tab pos="295910" algn="l"/>
                <a:tab pos="296545" algn="l"/>
              </a:tabLst>
            </a:pPr>
            <a:r>
              <a:rPr sz="2500" spc="-185" dirty="0">
                <a:latin typeface="DejaVu Sans"/>
                <a:cs typeface="DejaVu Sans"/>
              </a:rPr>
              <a:t>If </a:t>
            </a:r>
            <a:r>
              <a:rPr sz="2500" spc="-470" dirty="0">
                <a:latin typeface="DejaVu Sans"/>
                <a:cs typeface="DejaVu Sans"/>
              </a:rPr>
              <a:t>a  </a:t>
            </a:r>
            <a:r>
              <a:rPr sz="2500" spc="-260" dirty="0">
                <a:latin typeface="DejaVu Sans"/>
                <a:cs typeface="DejaVu Sans"/>
              </a:rPr>
              <a:t>person </a:t>
            </a:r>
            <a:r>
              <a:rPr sz="2500" spc="-175" dirty="0">
                <a:latin typeface="DejaVu Sans"/>
                <a:cs typeface="DejaVu Sans"/>
              </a:rPr>
              <a:t>will </a:t>
            </a:r>
            <a:r>
              <a:rPr sz="2500" spc="-345" dirty="0">
                <a:latin typeface="DejaVu Sans"/>
                <a:cs typeface="DejaVu Sans"/>
              </a:rPr>
              <a:t>be </a:t>
            </a:r>
            <a:r>
              <a:rPr sz="2500" spc="-220" dirty="0">
                <a:latin typeface="DejaVu Sans"/>
                <a:cs typeface="DejaVu Sans"/>
              </a:rPr>
              <a:t>without air </a:t>
            </a:r>
            <a:r>
              <a:rPr sz="2500" spc="-254" dirty="0">
                <a:latin typeface="DejaVu Sans"/>
                <a:cs typeface="DejaVu Sans"/>
              </a:rPr>
              <a:t>conditioning </a:t>
            </a:r>
            <a:r>
              <a:rPr sz="2500" spc="-160" dirty="0">
                <a:latin typeface="DejaVu Sans"/>
                <a:cs typeface="DejaVu Sans"/>
              </a:rPr>
              <a:t>for </a:t>
            </a:r>
            <a:r>
              <a:rPr sz="2500" spc="-470" dirty="0">
                <a:latin typeface="DejaVu Sans"/>
                <a:cs typeface="DejaVu Sans"/>
              </a:rPr>
              <a:t>a  </a:t>
            </a:r>
            <a:r>
              <a:rPr sz="2500" spc="-195" dirty="0">
                <a:latin typeface="DejaVu Sans"/>
                <a:cs typeface="DejaVu Sans"/>
              </a:rPr>
              <a:t>short  </a:t>
            </a:r>
            <a:r>
              <a:rPr sz="2500" spc="-225" dirty="0">
                <a:latin typeface="DejaVu Sans"/>
                <a:cs typeface="DejaVu Sans"/>
              </a:rPr>
              <a:t>period </a:t>
            </a:r>
            <a:r>
              <a:rPr sz="2500" spc="-204" dirty="0">
                <a:latin typeface="DejaVu Sans"/>
                <a:cs typeface="DejaVu Sans"/>
              </a:rPr>
              <a:t>of </a:t>
            </a:r>
            <a:r>
              <a:rPr sz="2500" spc="-290" dirty="0">
                <a:latin typeface="DejaVu Sans"/>
                <a:cs typeface="DejaVu Sans"/>
              </a:rPr>
              <a:t>time </a:t>
            </a:r>
            <a:r>
              <a:rPr sz="2500" spc="-375" dirty="0">
                <a:latin typeface="DejaVu Sans"/>
                <a:cs typeface="DejaVu Sans"/>
              </a:rPr>
              <a:t>and </a:t>
            </a:r>
            <a:r>
              <a:rPr sz="2500" spc="-315" dirty="0">
                <a:latin typeface="DejaVu Sans"/>
                <a:cs typeface="DejaVu Sans"/>
              </a:rPr>
              <a:t>they </a:t>
            </a:r>
            <a:r>
              <a:rPr sz="2500" spc="-240" dirty="0">
                <a:latin typeface="DejaVu Sans"/>
                <a:cs typeface="DejaVu Sans"/>
              </a:rPr>
              <a:t>prefer </a:t>
            </a:r>
            <a:r>
              <a:rPr sz="2500" spc="-155" dirty="0">
                <a:latin typeface="DejaVu Sans"/>
                <a:cs typeface="DejaVu Sans"/>
              </a:rPr>
              <a:t>to </a:t>
            </a:r>
            <a:r>
              <a:rPr sz="2500" spc="-365" dirty="0">
                <a:latin typeface="DejaVu Sans"/>
                <a:cs typeface="DejaVu Sans"/>
              </a:rPr>
              <a:t>stay </a:t>
            </a:r>
            <a:r>
              <a:rPr sz="2500" spc="-310" dirty="0">
                <a:latin typeface="DejaVu Sans"/>
                <a:cs typeface="DejaVu Sans"/>
              </a:rPr>
              <a:t>at home, </a:t>
            </a:r>
            <a:r>
              <a:rPr sz="2500" spc="-315" dirty="0">
                <a:latin typeface="DejaVu Sans"/>
                <a:cs typeface="DejaVu Sans"/>
              </a:rPr>
              <a:t>they </a:t>
            </a:r>
            <a:r>
              <a:rPr sz="2500" spc="-990" dirty="0">
                <a:latin typeface="DejaVu Sans"/>
                <a:cs typeface="DejaVu Sans"/>
              </a:rPr>
              <a:t>can </a:t>
            </a:r>
            <a:r>
              <a:rPr sz="2500" spc="-400" dirty="0">
                <a:latin typeface="DejaVu Sans"/>
                <a:cs typeface="DejaVu Sans"/>
              </a:rPr>
              <a:t> </a:t>
            </a:r>
            <a:r>
              <a:rPr sz="2500" spc="-320" dirty="0">
                <a:latin typeface="DejaVu Sans"/>
                <a:cs typeface="DejaVu Sans"/>
              </a:rPr>
              <a:t>combat </a:t>
            </a:r>
            <a:r>
              <a:rPr sz="2500" spc="-280" dirty="0">
                <a:latin typeface="DejaVu Sans"/>
                <a:cs typeface="DejaVu Sans"/>
              </a:rPr>
              <a:t>the </a:t>
            </a:r>
            <a:r>
              <a:rPr sz="2500" spc="-325" dirty="0">
                <a:latin typeface="DejaVu Sans"/>
                <a:cs typeface="DejaVu Sans"/>
              </a:rPr>
              <a:t>heat </a:t>
            </a:r>
            <a:r>
              <a:rPr sz="2500" spc="-380" dirty="0">
                <a:latin typeface="DejaVu Sans"/>
                <a:cs typeface="DejaVu Sans"/>
              </a:rPr>
              <a:t>by </a:t>
            </a:r>
            <a:r>
              <a:rPr sz="2500" spc="-295" dirty="0">
                <a:latin typeface="DejaVu Sans"/>
                <a:cs typeface="DejaVu Sans"/>
              </a:rPr>
              <a:t>doing </a:t>
            </a:r>
            <a:r>
              <a:rPr sz="2500" spc="-340" dirty="0">
                <a:latin typeface="DejaVu Sans"/>
                <a:cs typeface="DejaVu Sans"/>
              </a:rPr>
              <a:t>some </a:t>
            </a:r>
            <a:r>
              <a:rPr sz="2500" spc="-204" dirty="0">
                <a:latin typeface="DejaVu Sans"/>
                <a:cs typeface="DejaVu Sans"/>
              </a:rPr>
              <a:t>of </a:t>
            </a:r>
            <a:r>
              <a:rPr sz="2500" spc="-305" dirty="0">
                <a:latin typeface="DejaVu Sans"/>
                <a:cs typeface="DejaVu Sans"/>
              </a:rPr>
              <a:t>these</a:t>
            </a:r>
            <a:r>
              <a:rPr sz="2500" spc="-70" dirty="0">
                <a:latin typeface="DejaVu Sans"/>
                <a:cs typeface="DejaVu Sans"/>
              </a:rPr>
              <a:t> </a:t>
            </a:r>
            <a:r>
              <a:rPr sz="2500" spc="-295" dirty="0">
                <a:latin typeface="DejaVu Sans"/>
                <a:cs typeface="DejaVu Sans"/>
              </a:rPr>
              <a:t>techniques:</a:t>
            </a:r>
            <a:endParaRPr sz="2500">
              <a:latin typeface="DejaVu Sans"/>
              <a:cs typeface="DejaVu Sans"/>
            </a:endParaRPr>
          </a:p>
          <a:p>
            <a:pPr marL="570230" lvl="1" indent="-238760">
              <a:lnSpc>
                <a:spcPts val="2380"/>
              </a:lnSpc>
              <a:spcBef>
                <a:spcPts val="85"/>
              </a:spcBef>
              <a:buClr>
                <a:srgbClr val="3890A6"/>
              </a:buClr>
              <a:buChar char="◦"/>
              <a:tabLst>
                <a:tab pos="570230" algn="l"/>
                <a:tab pos="570865" algn="l"/>
              </a:tabLst>
            </a:pPr>
            <a:r>
              <a:rPr sz="2200" spc="-340" dirty="0">
                <a:latin typeface="DejaVu Sans"/>
                <a:cs typeface="DejaVu Sans"/>
              </a:rPr>
              <a:t>Stay </a:t>
            </a:r>
            <a:r>
              <a:rPr sz="2200" spc="-215" dirty="0">
                <a:latin typeface="DejaVu Sans"/>
                <a:cs typeface="DejaVu Sans"/>
              </a:rPr>
              <a:t>in </a:t>
            </a:r>
            <a:r>
              <a:rPr sz="2200" spc="-245" dirty="0">
                <a:latin typeface="DejaVu Sans"/>
                <a:cs typeface="DejaVu Sans"/>
              </a:rPr>
              <a:t>the </a:t>
            </a:r>
            <a:r>
              <a:rPr sz="2200" spc="-220" dirty="0">
                <a:latin typeface="DejaVu Sans"/>
                <a:cs typeface="DejaVu Sans"/>
              </a:rPr>
              <a:t>center </a:t>
            </a:r>
            <a:r>
              <a:rPr sz="2200" spc="-180" dirty="0">
                <a:latin typeface="DejaVu Sans"/>
                <a:cs typeface="DejaVu Sans"/>
              </a:rPr>
              <a:t>of </a:t>
            </a:r>
            <a:r>
              <a:rPr sz="2200" spc="-245" dirty="0">
                <a:latin typeface="DejaVu Sans"/>
                <a:cs typeface="DejaVu Sans"/>
              </a:rPr>
              <a:t>the </a:t>
            </a:r>
            <a:r>
              <a:rPr sz="2200" spc="-254" dirty="0">
                <a:latin typeface="DejaVu Sans"/>
                <a:cs typeface="DejaVu Sans"/>
              </a:rPr>
              <a:t>building </a:t>
            </a:r>
            <a:r>
              <a:rPr sz="2200" spc="-330" dirty="0">
                <a:latin typeface="DejaVu Sans"/>
                <a:cs typeface="DejaVu Sans"/>
              </a:rPr>
              <a:t>and </a:t>
            </a:r>
            <a:r>
              <a:rPr sz="2200" spc="-285" dirty="0">
                <a:latin typeface="DejaVu Sans"/>
                <a:cs typeface="DejaVu Sans"/>
              </a:rPr>
              <a:t>avoid </a:t>
            </a:r>
            <a:r>
              <a:rPr sz="2200" spc="-160" dirty="0">
                <a:latin typeface="DejaVu Sans"/>
                <a:cs typeface="DejaVu Sans"/>
              </a:rPr>
              <a:t>exterior </a:t>
            </a:r>
            <a:r>
              <a:rPr sz="2200" spc="-240" dirty="0">
                <a:latin typeface="DejaVu Sans"/>
                <a:cs typeface="DejaVu Sans"/>
              </a:rPr>
              <a:t>walls</a:t>
            </a:r>
            <a:r>
              <a:rPr sz="2200" spc="-245" dirty="0">
                <a:latin typeface="DejaVu Sans"/>
                <a:cs typeface="DejaVu Sans"/>
              </a:rPr>
              <a:t> </a:t>
            </a:r>
            <a:r>
              <a:rPr sz="2200" spc="-840" dirty="0">
                <a:latin typeface="DejaVu Sans"/>
                <a:cs typeface="DejaVu Sans"/>
              </a:rPr>
              <a:t>and</a:t>
            </a:r>
            <a:endParaRPr sz="2200">
              <a:latin typeface="DejaVu Sans"/>
              <a:cs typeface="DejaVu Sans"/>
            </a:endParaRPr>
          </a:p>
          <a:p>
            <a:pPr marL="570230">
              <a:lnSpc>
                <a:spcPts val="2380"/>
              </a:lnSpc>
            </a:pPr>
            <a:r>
              <a:rPr sz="2200" spc="-235" dirty="0">
                <a:latin typeface="DejaVu Sans"/>
                <a:cs typeface="DejaVu Sans"/>
              </a:rPr>
              <a:t>windows.</a:t>
            </a:r>
            <a:endParaRPr sz="2200">
              <a:latin typeface="DejaVu Sans"/>
              <a:cs typeface="DejaVu Sans"/>
            </a:endParaRPr>
          </a:p>
          <a:p>
            <a:pPr marL="570230" lvl="1" indent="-238760">
              <a:lnSpc>
                <a:spcPct val="100000"/>
              </a:lnSpc>
              <a:spcBef>
                <a:spcPts val="70"/>
              </a:spcBef>
              <a:buClr>
                <a:srgbClr val="3890A6"/>
              </a:buClr>
              <a:buChar char="◦"/>
              <a:tabLst>
                <a:tab pos="570230" algn="l"/>
                <a:tab pos="570865" algn="l"/>
              </a:tabLst>
            </a:pPr>
            <a:r>
              <a:rPr sz="2200" spc="-170" dirty="0">
                <a:latin typeface="DejaVu Sans"/>
                <a:cs typeface="DejaVu Sans"/>
              </a:rPr>
              <a:t>Close </a:t>
            </a:r>
            <a:r>
              <a:rPr sz="2200" spc="-245" dirty="0">
                <a:latin typeface="DejaVu Sans"/>
                <a:cs typeface="DejaVu Sans"/>
              </a:rPr>
              <a:t>the blinds </a:t>
            </a:r>
            <a:r>
              <a:rPr sz="2200" spc="-135" dirty="0">
                <a:latin typeface="DejaVu Sans"/>
                <a:cs typeface="DejaVu Sans"/>
              </a:rPr>
              <a:t>to </a:t>
            </a:r>
            <a:r>
              <a:rPr sz="2200" spc="-370" dirty="0">
                <a:latin typeface="DejaVu Sans"/>
                <a:cs typeface="DejaVu Sans"/>
              </a:rPr>
              <a:t>have </a:t>
            </a:r>
            <a:r>
              <a:rPr sz="2200" spc="-415" dirty="0">
                <a:latin typeface="DejaVu Sans"/>
                <a:cs typeface="DejaVu Sans"/>
              </a:rPr>
              <a:t>a</a:t>
            </a:r>
            <a:r>
              <a:rPr sz="2200" spc="-225" dirty="0">
                <a:latin typeface="DejaVu Sans"/>
                <a:cs typeface="DejaVu Sans"/>
              </a:rPr>
              <a:t> </a:t>
            </a:r>
            <a:r>
              <a:rPr sz="2200" spc="-185" dirty="0">
                <a:latin typeface="DejaVu Sans"/>
                <a:cs typeface="DejaVu Sans"/>
              </a:rPr>
              <a:t>barrier</a:t>
            </a:r>
            <a:endParaRPr sz="2200">
              <a:latin typeface="DejaVu Sans"/>
              <a:cs typeface="DejaVu Sans"/>
            </a:endParaRPr>
          </a:p>
          <a:p>
            <a:pPr marL="570230" lvl="1" indent="-238760">
              <a:lnSpc>
                <a:spcPts val="2375"/>
              </a:lnSpc>
              <a:spcBef>
                <a:spcPts val="75"/>
              </a:spcBef>
              <a:buClr>
                <a:srgbClr val="3890A6"/>
              </a:buClr>
              <a:buChar char="◦"/>
              <a:tabLst>
                <a:tab pos="570230" algn="l"/>
                <a:tab pos="570865" algn="l"/>
              </a:tabLst>
            </a:pPr>
            <a:r>
              <a:rPr sz="2200" spc="-235" dirty="0">
                <a:latin typeface="DejaVu Sans"/>
                <a:cs typeface="DejaVu Sans"/>
              </a:rPr>
              <a:t>Minimize </a:t>
            </a:r>
            <a:r>
              <a:rPr sz="2200" spc="-245" dirty="0">
                <a:latin typeface="DejaVu Sans"/>
                <a:cs typeface="DejaVu Sans"/>
              </a:rPr>
              <a:t>the </a:t>
            </a:r>
            <a:r>
              <a:rPr sz="2200" spc="-275" dirty="0">
                <a:latin typeface="DejaVu Sans"/>
                <a:cs typeface="DejaVu Sans"/>
              </a:rPr>
              <a:t>opening </a:t>
            </a:r>
            <a:r>
              <a:rPr sz="2200" spc="-180" dirty="0">
                <a:latin typeface="DejaVu Sans"/>
                <a:cs typeface="DejaVu Sans"/>
              </a:rPr>
              <a:t>of doors </a:t>
            </a:r>
            <a:r>
              <a:rPr sz="2200" spc="-295" dirty="0">
                <a:latin typeface="DejaVu Sans"/>
                <a:cs typeface="DejaVu Sans"/>
              </a:rPr>
              <a:t>leading </a:t>
            </a:r>
            <a:r>
              <a:rPr sz="2200" spc="-135" dirty="0">
                <a:latin typeface="DejaVu Sans"/>
                <a:cs typeface="DejaVu Sans"/>
              </a:rPr>
              <a:t>to </a:t>
            </a:r>
            <a:r>
              <a:rPr sz="2200" spc="-245" dirty="0">
                <a:latin typeface="DejaVu Sans"/>
                <a:cs typeface="DejaVu Sans"/>
              </a:rPr>
              <a:t>the </a:t>
            </a:r>
            <a:r>
              <a:rPr sz="2200" spc="-229" dirty="0">
                <a:latin typeface="DejaVu Sans"/>
                <a:cs typeface="DejaVu Sans"/>
              </a:rPr>
              <a:t>outside</a:t>
            </a:r>
            <a:r>
              <a:rPr sz="2200" spc="-300" dirty="0">
                <a:latin typeface="DejaVu Sans"/>
                <a:cs typeface="DejaVu Sans"/>
              </a:rPr>
              <a:t> </a:t>
            </a:r>
            <a:r>
              <a:rPr sz="2200" spc="-85" dirty="0">
                <a:latin typeface="DejaVu Sans"/>
                <a:cs typeface="DejaVu Sans"/>
              </a:rPr>
              <a:t>or</a:t>
            </a:r>
            <a:endParaRPr sz="2200">
              <a:latin typeface="DejaVu Sans"/>
              <a:cs typeface="DejaVu Sans"/>
            </a:endParaRPr>
          </a:p>
          <a:p>
            <a:pPr marL="570230">
              <a:lnSpc>
                <a:spcPts val="2375"/>
              </a:lnSpc>
            </a:pPr>
            <a:r>
              <a:rPr sz="2200" spc="-325" dirty="0">
                <a:latin typeface="DejaVu Sans"/>
                <a:cs typeface="DejaVu Sans"/>
              </a:rPr>
              <a:t>garage.</a:t>
            </a:r>
            <a:endParaRPr sz="2200">
              <a:latin typeface="DejaVu Sans"/>
              <a:cs typeface="DejaVu Sans"/>
            </a:endParaRPr>
          </a:p>
          <a:p>
            <a:pPr marL="570230" lvl="1" indent="-238760">
              <a:lnSpc>
                <a:spcPct val="100000"/>
              </a:lnSpc>
              <a:spcBef>
                <a:spcPts val="75"/>
              </a:spcBef>
              <a:buClr>
                <a:srgbClr val="3890A6"/>
              </a:buClr>
              <a:buChar char="◦"/>
              <a:tabLst>
                <a:tab pos="570230" algn="l"/>
                <a:tab pos="570865" algn="l"/>
              </a:tabLst>
            </a:pPr>
            <a:r>
              <a:rPr sz="2200" spc="-210" dirty="0">
                <a:latin typeface="DejaVu Sans"/>
                <a:cs typeface="DejaVu Sans"/>
              </a:rPr>
              <a:t>Wear </a:t>
            </a:r>
            <a:r>
              <a:rPr sz="2200" spc="-235" dirty="0">
                <a:latin typeface="DejaVu Sans"/>
                <a:cs typeface="DejaVu Sans"/>
              </a:rPr>
              <a:t>appropriate</a:t>
            </a:r>
            <a:r>
              <a:rPr sz="2200" spc="-140" dirty="0">
                <a:latin typeface="DejaVu Sans"/>
                <a:cs typeface="DejaVu Sans"/>
              </a:rPr>
              <a:t> </a:t>
            </a:r>
            <a:r>
              <a:rPr sz="2200" spc="-229" dirty="0">
                <a:latin typeface="DejaVu Sans"/>
                <a:cs typeface="DejaVu Sans"/>
              </a:rPr>
              <a:t>clothing</a:t>
            </a:r>
            <a:endParaRPr sz="2200">
              <a:latin typeface="DejaVu Sans"/>
              <a:cs typeface="DejaVu Sans"/>
            </a:endParaRPr>
          </a:p>
          <a:p>
            <a:pPr marL="570230" lvl="1" indent="-238760">
              <a:lnSpc>
                <a:spcPct val="100000"/>
              </a:lnSpc>
              <a:spcBef>
                <a:spcPts val="70"/>
              </a:spcBef>
              <a:buClr>
                <a:srgbClr val="3890A6"/>
              </a:buClr>
              <a:buChar char="◦"/>
              <a:tabLst>
                <a:tab pos="570230" algn="l"/>
                <a:tab pos="570865" algn="l"/>
              </a:tabLst>
            </a:pPr>
            <a:r>
              <a:rPr sz="2200" spc="-340" dirty="0">
                <a:latin typeface="DejaVu Sans"/>
                <a:cs typeface="DejaVu Sans"/>
              </a:rPr>
              <a:t>Stay </a:t>
            </a:r>
            <a:r>
              <a:rPr sz="2200" spc="-270" dirty="0">
                <a:latin typeface="DejaVu Sans"/>
                <a:cs typeface="DejaVu Sans"/>
              </a:rPr>
              <a:t>hydrated </a:t>
            </a:r>
            <a:r>
              <a:rPr sz="2200" spc="-330" dirty="0">
                <a:latin typeface="DejaVu Sans"/>
                <a:cs typeface="DejaVu Sans"/>
              </a:rPr>
              <a:t>and </a:t>
            </a:r>
            <a:r>
              <a:rPr sz="2200" spc="-290" dirty="0">
                <a:latin typeface="DejaVu Sans"/>
                <a:cs typeface="DejaVu Sans"/>
              </a:rPr>
              <a:t>consume </a:t>
            </a:r>
            <a:r>
              <a:rPr sz="2200" spc="-250" dirty="0">
                <a:latin typeface="DejaVu Sans"/>
                <a:cs typeface="DejaVu Sans"/>
              </a:rPr>
              <a:t>plenty </a:t>
            </a:r>
            <a:r>
              <a:rPr sz="2200" spc="-180" dirty="0">
                <a:latin typeface="DejaVu Sans"/>
                <a:cs typeface="DejaVu Sans"/>
              </a:rPr>
              <a:t>of</a:t>
            </a:r>
            <a:r>
              <a:rPr sz="2200" spc="-155" dirty="0">
                <a:latin typeface="DejaVu Sans"/>
                <a:cs typeface="DejaVu Sans"/>
              </a:rPr>
              <a:t> </a:t>
            </a:r>
            <a:r>
              <a:rPr sz="2200" spc="-220" dirty="0">
                <a:latin typeface="DejaVu Sans"/>
                <a:cs typeface="DejaVu Sans"/>
              </a:rPr>
              <a:t>water</a:t>
            </a:r>
            <a:endParaRPr sz="2200">
              <a:latin typeface="DejaVu Sans"/>
              <a:cs typeface="DejaVu Sans"/>
            </a:endParaRPr>
          </a:p>
          <a:p>
            <a:pPr marL="570230" lvl="1" indent="-238760">
              <a:lnSpc>
                <a:spcPts val="2375"/>
              </a:lnSpc>
              <a:spcBef>
                <a:spcPts val="70"/>
              </a:spcBef>
              <a:buClr>
                <a:srgbClr val="3890A6"/>
              </a:buClr>
              <a:buChar char="◦"/>
              <a:tabLst>
                <a:tab pos="570230" algn="l"/>
                <a:tab pos="570865" algn="l"/>
              </a:tabLst>
            </a:pPr>
            <a:r>
              <a:rPr sz="2200" spc="-160" dirty="0">
                <a:latin typeface="DejaVu Sans"/>
                <a:cs typeface="DejaVu Sans"/>
              </a:rPr>
              <a:t>Utilize </a:t>
            </a:r>
            <a:r>
              <a:rPr sz="2200" spc="-365" dirty="0">
                <a:latin typeface="DejaVu Sans"/>
                <a:cs typeface="DejaVu Sans"/>
              </a:rPr>
              <a:t>damp </a:t>
            </a:r>
            <a:r>
              <a:rPr sz="2200" spc="-315" dirty="0">
                <a:latin typeface="DejaVu Sans"/>
                <a:cs typeface="DejaVu Sans"/>
              </a:rPr>
              <a:t>wash </a:t>
            </a:r>
            <a:r>
              <a:rPr sz="2200" spc="-220" dirty="0">
                <a:latin typeface="DejaVu Sans"/>
                <a:cs typeface="DejaVu Sans"/>
              </a:rPr>
              <a:t>clothes </a:t>
            </a:r>
            <a:r>
              <a:rPr sz="2200" spc="-85" dirty="0">
                <a:latin typeface="DejaVu Sans"/>
                <a:cs typeface="DejaVu Sans"/>
              </a:rPr>
              <a:t>or </a:t>
            </a:r>
            <a:r>
              <a:rPr sz="2200" spc="-260" dirty="0">
                <a:latin typeface="DejaVu Sans"/>
                <a:cs typeface="DejaVu Sans"/>
              </a:rPr>
              <a:t>facial </a:t>
            </a:r>
            <a:r>
              <a:rPr sz="2200" spc="-215" dirty="0">
                <a:latin typeface="DejaVu Sans"/>
                <a:cs typeface="DejaVu Sans"/>
              </a:rPr>
              <a:t>towels </a:t>
            </a:r>
            <a:r>
              <a:rPr sz="2200" spc="-135" dirty="0">
                <a:latin typeface="DejaVu Sans"/>
                <a:cs typeface="DejaVu Sans"/>
              </a:rPr>
              <a:t>to </a:t>
            </a:r>
            <a:r>
              <a:rPr sz="2200" spc="-165" dirty="0">
                <a:latin typeface="DejaVu Sans"/>
                <a:cs typeface="DejaVu Sans"/>
              </a:rPr>
              <a:t>cool </a:t>
            </a:r>
            <a:r>
              <a:rPr sz="2200" spc="-245" dirty="0">
                <a:latin typeface="DejaVu Sans"/>
                <a:cs typeface="DejaVu Sans"/>
              </a:rPr>
              <a:t>the</a:t>
            </a:r>
            <a:r>
              <a:rPr sz="2200" spc="45" dirty="0">
                <a:latin typeface="DejaVu Sans"/>
                <a:cs typeface="DejaVu Sans"/>
              </a:rPr>
              <a:t> </a:t>
            </a:r>
            <a:r>
              <a:rPr sz="2200" spc="-325" dirty="0">
                <a:latin typeface="DejaVu Sans"/>
                <a:cs typeface="DejaVu Sans"/>
              </a:rPr>
              <a:t>head</a:t>
            </a:r>
            <a:endParaRPr sz="2200">
              <a:latin typeface="DejaVu Sans"/>
              <a:cs typeface="DejaVu Sans"/>
            </a:endParaRPr>
          </a:p>
          <a:p>
            <a:pPr marL="570230">
              <a:lnSpc>
                <a:spcPts val="2375"/>
              </a:lnSpc>
            </a:pPr>
            <a:r>
              <a:rPr sz="2200" spc="-330" dirty="0">
                <a:latin typeface="DejaVu Sans"/>
                <a:cs typeface="DejaVu Sans"/>
              </a:rPr>
              <a:t>and </a:t>
            </a:r>
            <a:r>
              <a:rPr sz="2200" spc="-265" dirty="0">
                <a:latin typeface="DejaVu Sans"/>
                <a:cs typeface="DejaVu Sans"/>
              </a:rPr>
              <a:t>neck </a:t>
            </a:r>
            <a:r>
              <a:rPr sz="2200" spc="-290" dirty="0">
                <a:latin typeface="DejaVu Sans"/>
                <a:cs typeface="DejaVu Sans"/>
              </a:rPr>
              <a:t>areas. </a:t>
            </a:r>
            <a:r>
              <a:rPr sz="2200" spc="-235" dirty="0">
                <a:latin typeface="DejaVu Sans"/>
                <a:cs typeface="DejaVu Sans"/>
              </a:rPr>
              <a:t>Misting </a:t>
            </a:r>
            <a:r>
              <a:rPr sz="2200" spc="-204" dirty="0">
                <a:latin typeface="DejaVu Sans"/>
                <a:cs typeface="DejaVu Sans"/>
              </a:rPr>
              <a:t>bottles </a:t>
            </a:r>
            <a:r>
              <a:rPr sz="2200" spc="-220" dirty="0">
                <a:latin typeface="DejaVu Sans"/>
                <a:cs typeface="DejaVu Sans"/>
              </a:rPr>
              <a:t>could </a:t>
            </a:r>
            <a:r>
              <a:rPr sz="2200" spc="-250" dirty="0">
                <a:latin typeface="DejaVu Sans"/>
                <a:cs typeface="DejaVu Sans"/>
              </a:rPr>
              <a:t>also </a:t>
            </a:r>
            <a:r>
              <a:rPr sz="2200" spc="-300" dirty="0">
                <a:latin typeface="DejaVu Sans"/>
                <a:cs typeface="DejaVu Sans"/>
              </a:rPr>
              <a:t>be</a:t>
            </a:r>
            <a:r>
              <a:rPr sz="2200" spc="-80" dirty="0">
                <a:latin typeface="DejaVu Sans"/>
                <a:cs typeface="DejaVu Sans"/>
              </a:rPr>
              <a:t> </a:t>
            </a:r>
            <a:r>
              <a:rPr sz="2200" spc="-280" dirty="0">
                <a:latin typeface="DejaVu Sans"/>
                <a:cs typeface="DejaVu Sans"/>
              </a:rPr>
              <a:t>used.</a:t>
            </a:r>
            <a:endParaRPr sz="22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2811" y="339852"/>
            <a:ext cx="7327392" cy="1220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4602" y="486283"/>
            <a:ext cx="6619875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00" dirty="0"/>
              <a:t>Utility </a:t>
            </a:r>
            <a:r>
              <a:rPr spc="-455" dirty="0"/>
              <a:t>Failure: </a:t>
            </a:r>
            <a:r>
              <a:rPr spc="-400" dirty="0"/>
              <a:t>Power</a:t>
            </a:r>
            <a:r>
              <a:rPr spc="-360" dirty="0"/>
              <a:t> </a:t>
            </a:r>
            <a:r>
              <a:rPr spc="-625" dirty="0"/>
              <a:t>Outages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80489" y="1374089"/>
            <a:ext cx="7380605" cy="5178425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295910" marR="5080" indent="-283845">
              <a:lnSpc>
                <a:spcPct val="80000"/>
              </a:lnSpc>
              <a:spcBef>
                <a:spcPts val="819"/>
              </a:spcBef>
              <a:buClr>
                <a:srgbClr val="3890A6"/>
              </a:buClr>
              <a:buSzPct val="80000"/>
              <a:buChar char=""/>
              <a:tabLst>
                <a:tab pos="296545" algn="l"/>
              </a:tabLst>
            </a:pPr>
            <a:r>
              <a:rPr sz="3000" spc="-270" dirty="0">
                <a:latin typeface="DejaVu Sans"/>
                <a:cs typeface="DejaVu Sans"/>
              </a:rPr>
              <a:t>Never </a:t>
            </a:r>
            <a:r>
              <a:rPr sz="3000" spc="-375" dirty="0">
                <a:latin typeface="DejaVu Sans"/>
                <a:cs typeface="DejaVu Sans"/>
              </a:rPr>
              <a:t>approach </a:t>
            </a:r>
            <a:r>
              <a:rPr sz="3000" spc="-114" dirty="0">
                <a:latin typeface="DejaVu Sans"/>
                <a:cs typeface="DejaVu Sans"/>
              </a:rPr>
              <a:t>or </a:t>
            </a:r>
            <a:r>
              <a:rPr sz="3000" spc="-360" dirty="0">
                <a:latin typeface="DejaVu Sans"/>
                <a:cs typeface="DejaVu Sans"/>
              </a:rPr>
              <a:t>attempt </a:t>
            </a:r>
            <a:r>
              <a:rPr sz="3000" spc="-180" dirty="0">
                <a:latin typeface="DejaVu Sans"/>
                <a:cs typeface="DejaVu Sans"/>
              </a:rPr>
              <a:t>to </a:t>
            </a:r>
            <a:r>
              <a:rPr sz="3000" spc="-310" dirty="0">
                <a:latin typeface="DejaVu Sans"/>
                <a:cs typeface="DejaVu Sans"/>
              </a:rPr>
              <a:t>drive </a:t>
            </a:r>
            <a:r>
              <a:rPr sz="3000" spc="-300" dirty="0">
                <a:latin typeface="DejaVu Sans"/>
                <a:cs typeface="DejaVu Sans"/>
              </a:rPr>
              <a:t>over </a:t>
            </a:r>
            <a:r>
              <a:rPr sz="3000" spc="-560" dirty="0">
                <a:latin typeface="DejaVu Sans"/>
                <a:cs typeface="DejaVu Sans"/>
              </a:rPr>
              <a:t>a  </a:t>
            </a:r>
            <a:r>
              <a:rPr sz="3000" spc="-325" dirty="0">
                <a:latin typeface="DejaVu Sans"/>
                <a:cs typeface="DejaVu Sans"/>
              </a:rPr>
              <a:t>down </a:t>
            </a:r>
            <a:r>
              <a:rPr sz="3000" spc="-285" dirty="0">
                <a:latin typeface="DejaVu Sans"/>
                <a:cs typeface="DejaVu Sans"/>
              </a:rPr>
              <a:t>power </a:t>
            </a:r>
            <a:r>
              <a:rPr sz="3000" spc="-260" dirty="0">
                <a:latin typeface="DejaVu Sans"/>
                <a:cs typeface="DejaVu Sans"/>
              </a:rPr>
              <a:t>line.The </a:t>
            </a:r>
            <a:r>
              <a:rPr sz="3000" spc="-295" dirty="0">
                <a:latin typeface="DejaVu Sans"/>
                <a:cs typeface="DejaVu Sans"/>
              </a:rPr>
              <a:t>line </a:t>
            </a:r>
            <a:r>
              <a:rPr sz="3000" spc="-585" dirty="0">
                <a:latin typeface="DejaVu Sans"/>
                <a:cs typeface="DejaVu Sans"/>
              </a:rPr>
              <a:t>may </a:t>
            </a:r>
            <a:r>
              <a:rPr sz="3000" spc="-225" dirty="0">
                <a:latin typeface="DejaVu Sans"/>
                <a:cs typeface="DejaVu Sans"/>
              </a:rPr>
              <a:t>still </a:t>
            </a:r>
            <a:r>
              <a:rPr sz="3000" spc="-409" dirty="0">
                <a:latin typeface="DejaVu Sans"/>
                <a:cs typeface="DejaVu Sans"/>
              </a:rPr>
              <a:t>be </a:t>
            </a:r>
            <a:r>
              <a:rPr sz="3000" spc="-325" dirty="0">
                <a:latin typeface="DejaVu Sans"/>
                <a:cs typeface="DejaVu Sans"/>
              </a:rPr>
              <a:t>live </a:t>
            </a:r>
            <a:r>
              <a:rPr sz="3000" spc="-975" dirty="0">
                <a:latin typeface="DejaVu Sans"/>
                <a:cs typeface="DejaVu Sans"/>
              </a:rPr>
              <a:t>and </a:t>
            </a:r>
            <a:r>
              <a:rPr sz="3000" spc="-795" dirty="0">
                <a:latin typeface="DejaVu Sans"/>
                <a:cs typeface="DejaVu Sans"/>
              </a:rPr>
              <a:t> </a:t>
            </a:r>
            <a:r>
              <a:rPr sz="3000" spc="-280" dirty="0">
                <a:latin typeface="DejaVu Sans"/>
                <a:cs typeface="DejaVu Sans"/>
              </a:rPr>
              <a:t>result </a:t>
            </a:r>
            <a:r>
              <a:rPr sz="3000" spc="-290" dirty="0">
                <a:latin typeface="DejaVu Sans"/>
                <a:cs typeface="DejaVu Sans"/>
              </a:rPr>
              <a:t>in </a:t>
            </a:r>
            <a:r>
              <a:rPr sz="3000" spc="-390" dirty="0">
                <a:latin typeface="DejaVu Sans"/>
                <a:cs typeface="DejaVu Sans"/>
              </a:rPr>
              <a:t>severe </a:t>
            </a:r>
            <a:r>
              <a:rPr sz="3000" spc="-270" dirty="0">
                <a:latin typeface="DejaVu Sans"/>
                <a:cs typeface="DejaVu Sans"/>
              </a:rPr>
              <a:t>injury </a:t>
            </a:r>
            <a:r>
              <a:rPr sz="3000" spc="-114" dirty="0">
                <a:latin typeface="DejaVu Sans"/>
                <a:cs typeface="DejaVu Sans"/>
              </a:rPr>
              <a:t>or </a:t>
            </a:r>
            <a:r>
              <a:rPr sz="3000" spc="-325" dirty="0">
                <a:latin typeface="DejaVu Sans"/>
                <a:cs typeface="DejaVu Sans"/>
              </a:rPr>
              <a:t>possible</a:t>
            </a:r>
            <a:r>
              <a:rPr sz="3000" spc="-5" dirty="0">
                <a:latin typeface="DejaVu Sans"/>
                <a:cs typeface="DejaVu Sans"/>
              </a:rPr>
              <a:t> </a:t>
            </a:r>
            <a:r>
              <a:rPr sz="3000" spc="-375" dirty="0">
                <a:latin typeface="DejaVu Sans"/>
                <a:cs typeface="DejaVu Sans"/>
              </a:rPr>
              <a:t>death.</a:t>
            </a:r>
            <a:endParaRPr sz="30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3890A6"/>
              </a:buClr>
              <a:buFont typeface="DejaVu Sans"/>
              <a:buChar char=""/>
            </a:pPr>
            <a:endParaRPr sz="3450">
              <a:latin typeface="DejaVu Sans"/>
              <a:cs typeface="DejaVu Sans"/>
            </a:endParaRPr>
          </a:p>
          <a:p>
            <a:pPr marL="295910" marR="72390" indent="-283845" algn="just">
              <a:lnSpc>
                <a:spcPts val="2880"/>
              </a:lnSpc>
              <a:spcBef>
                <a:spcPts val="5"/>
              </a:spcBef>
              <a:buClr>
                <a:srgbClr val="3890A6"/>
              </a:buClr>
              <a:buSzPct val="80000"/>
              <a:buChar char=""/>
              <a:tabLst>
                <a:tab pos="296545" algn="l"/>
              </a:tabLst>
            </a:pPr>
            <a:r>
              <a:rPr sz="3000" spc="-245" dirty="0">
                <a:latin typeface="DejaVu Sans"/>
                <a:cs typeface="DejaVu Sans"/>
              </a:rPr>
              <a:t>Down </a:t>
            </a:r>
            <a:r>
              <a:rPr sz="3000" spc="-285" dirty="0">
                <a:latin typeface="DejaVu Sans"/>
                <a:cs typeface="DejaVu Sans"/>
              </a:rPr>
              <a:t>power </a:t>
            </a:r>
            <a:r>
              <a:rPr sz="3000" spc="-320" dirty="0">
                <a:latin typeface="DejaVu Sans"/>
                <a:cs typeface="DejaVu Sans"/>
              </a:rPr>
              <a:t>lines </a:t>
            </a:r>
            <a:r>
              <a:rPr sz="3000" spc="-330" dirty="0">
                <a:latin typeface="DejaVu Sans"/>
                <a:cs typeface="DejaVu Sans"/>
              </a:rPr>
              <a:t>that </a:t>
            </a:r>
            <a:r>
              <a:rPr sz="3000" spc="-360" dirty="0">
                <a:latin typeface="DejaVu Sans"/>
                <a:cs typeface="DejaVu Sans"/>
              </a:rPr>
              <a:t>are </a:t>
            </a:r>
            <a:r>
              <a:rPr sz="3000" spc="-325" dirty="0">
                <a:latin typeface="DejaVu Sans"/>
                <a:cs typeface="DejaVu Sans"/>
              </a:rPr>
              <a:t>live </a:t>
            </a:r>
            <a:r>
              <a:rPr sz="3000" spc="-280" dirty="0">
                <a:latin typeface="DejaVu Sans"/>
                <a:cs typeface="DejaVu Sans"/>
              </a:rPr>
              <a:t>do </a:t>
            </a:r>
            <a:r>
              <a:rPr sz="3000" spc="-254" dirty="0">
                <a:latin typeface="DejaVu Sans"/>
                <a:cs typeface="DejaVu Sans"/>
              </a:rPr>
              <a:t>not </a:t>
            </a:r>
            <a:r>
              <a:rPr sz="3000" spc="-850" dirty="0">
                <a:latin typeface="DejaVu Sans"/>
                <a:cs typeface="DejaVu Sans"/>
              </a:rPr>
              <a:t>always  </a:t>
            </a:r>
            <a:r>
              <a:rPr sz="3000" spc="-325" dirty="0">
                <a:latin typeface="DejaVu Sans"/>
                <a:cs typeface="DejaVu Sans"/>
              </a:rPr>
              <a:t>produce </a:t>
            </a:r>
            <a:r>
              <a:rPr sz="3000" spc="-560" dirty="0">
                <a:latin typeface="DejaVu Sans"/>
                <a:cs typeface="DejaVu Sans"/>
              </a:rPr>
              <a:t>a </a:t>
            </a:r>
            <a:r>
              <a:rPr sz="3000" spc="-325" dirty="0">
                <a:latin typeface="DejaVu Sans"/>
                <a:cs typeface="DejaVu Sans"/>
              </a:rPr>
              <a:t>visible </a:t>
            </a:r>
            <a:r>
              <a:rPr sz="3000" spc="-340" dirty="0">
                <a:latin typeface="DejaVu Sans"/>
                <a:cs typeface="DejaVu Sans"/>
              </a:rPr>
              <a:t>(sparks </a:t>
            </a:r>
            <a:r>
              <a:rPr sz="3000" spc="-114" dirty="0">
                <a:latin typeface="DejaVu Sans"/>
                <a:cs typeface="DejaVu Sans"/>
              </a:rPr>
              <a:t>or </a:t>
            </a:r>
            <a:r>
              <a:rPr sz="3000" spc="-395" dirty="0">
                <a:latin typeface="DejaVu Sans"/>
                <a:cs typeface="DejaVu Sans"/>
              </a:rPr>
              <a:t>movement) </a:t>
            </a:r>
            <a:r>
              <a:rPr sz="3000" spc="-575" dirty="0">
                <a:latin typeface="DejaVu Sans"/>
                <a:cs typeface="DejaVu Sans"/>
              </a:rPr>
              <a:t>signs  </a:t>
            </a:r>
            <a:r>
              <a:rPr sz="3000" spc="-330" dirty="0">
                <a:latin typeface="DejaVu Sans"/>
                <a:cs typeface="DejaVu Sans"/>
              </a:rPr>
              <a:t>that </a:t>
            </a:r>
            <a:r>
              <a:rPr sz="3000" spc="-375" dirty="0">
                <a:latin typeface="DejaVu Sans"/>
                <a:cs typeface="DejaVu Sans"/>
              </a:rPr>
              <a:t>they </a:t>
            </a:r>
            <a:r>
              <a:rPr sz="3000" spc="-360" dirty="0">
                <a:latin typeface="DejaVu Sans"/>
                <a:cs typeface="DejaVu Sans"/>
              </a:rPr>
              <a:t>are</a:t>
            </a:r>
            <a:r>
              <a:rPr sz="3000" spc="-265" dirty="0">
                <a:latin typeface="DejaVu Sans"/>
                <a:cs typeface="DejaVu Sans"/>
              </a:rPr>
              <a:t> </a:t>
            </a:r>
            <a:r>
              <a:rPr sz="3000" spc="-310" dirty="0">
                <a:latin typeface="DejaVu Sans"/>
                <a:cs typeface="DejaVu Sans"/>
              </a:rPr>
              <a:t>live.</a:t>
            </a:r>
            <a:endParaRPr sz="30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3890A6"/>
              </a:buClr>
              <a:buFont typeface="DejaVu Sans"/>
              <a:buChar char=""/>
            </a:pPr>
            <a:endParaRPr sz="3500">
              <a:latin typeface="DejaVu Sans"/>
              <a:cs typeface="DejaVu Sans"/>
            </a:endParaRPr>
          </a:p>
          <a:p>
            <a:pPr marL="295910" marR="562610" indent="-283845">
              <a:lnSpc>
                <a:spcPct val="80000"/>
              </a:lnSpc>
              <a:buClr>
                <a:srgbClr val="3890A6"/>
              </a:buClr>
              <a:buSzPct val="80000"/>
              <a:buChar char=""/>
              <a:tabLst>
                <a:tab pos="296545" algn="l"/>
              </a:tabLst>
            </a:pPr>
            <a:r>
              <a:rPr sz="3000" spc="-225" dirty="0">
                <a:latin typeface="DejaVu Sans"/>
                <a:cs typeface="DejaVu Sans"/>
              </a:rPr>
              <a:t>If </a:t>
            </a:r>
            <a:r>
              <a:rPr sz="3000" spc="-375" dirty="0">
                <a:latin typeface="DejaVu Sans"/>
                <a:cs typeface="DejaVu Sans"/>
              </a:rPr>
              <a:t>you </a:t>
            </a:r>
            <a:r>
              <a:rPr sz="3000" spc="-415" dirty="0">
                <a:latin typeface="DejaVu Sans"/>
                <a:cs typeface="DejaVu Sans"/>
              </a:rPr>
              <a:t>see </a:t>
            </a:r>
            <a:r>
              <a:rPr sz="3000" spc="-560" dirty="0">
                <a:latin typeface="DejaVu Sans"/>
                <a:cs typeface="DejaVu Sans"/>
              </a:rPr>
              <a:t>a </a:t>
            </a:r>
            <a:r>
              <a:rPr sz="3000" spc="-325" dirty="0">
                <a:latin typeface="DejaVu Sans"/>
                <a:cs typeface="DejaVu Sans"/>
              </a:rPr>
              <a:t>down </a:t>
            </a:r>
            <a:r>
              <a:rPr sz="3000" spc="-285" dirty="0">
                <a:latin typeface="DejaVu Sans"/>
                <a:cs typeface="DejaVu Sans"/>
              </a:rPr>
              <a:t>power line, </a:t>
            </a:r>
            <a:r>
              <a:rPr sz="3000" spc="-310" dirty="0">
                <a:latin typeface="DejaVu Sans"/>
                <a:cs typeface="DejaVu Sans"/>
              </a:rPr>
              <a:t>contact </a:t>
            </a:r>
            <a:r>
              <a:rPr sz="3000" spc="-805" dirty="0">
                <a:latin typeface="DejaVu Sans"/>
                <a:cs typeface="DejaVu Sans"/>
              </a:rPr>
              <a:t>the  </a:t>
            </a:r>
            <a:r>
              <a:rPr sz="3000" spc="-315" dirty="0">
                <a:latin typeface="DejaVu Sans"/>
                <a:cs typeface="DejaVu Sans"/>
              </a:rPr>
              <a:t>appropriate </a:t>
            </a:r>
            <a:r>
              <a:rPr sz="3000" spc="-250" dirty="0">
                <a:latin typeface="DejaVu Sans"/>
                <a:cs typeface="DejaVu Sans"/>
              </a:rPr>
              <a:t>utility </a:t>
            </a:r>
            <a:r>
              <a:rPr sz="3000" spc="-434" dirty="0">
                <a:latin typeface="DejaVu Sans"/>
                <a:cs typeface="DejaVu Sans"/>
              </a:rPr>
              <a:t>company </a:t>
            </a:r>
            <a:r>
              <a:rPr sz="3000" spc="-445" dirty="0">
                <a:latin typeface="DejaVu Sans"/>
                <a:cs typeface="DejaVu Sans"/>
              </a:rPr>
              <a:t>and </a:t>
            </a:r>
            <a:r>
              <a:rPr sz="3000" spc="-315" dirty="0">
                <a:latin typeface="DejaVu Sans"/>
                <a:cs typeface="DejaVu Sans"/>
              </a:rPr>
              <a:t>call </a:t>
            </a:r>
            <a:r>
              <a:rPr sz="3000" spc="-380" dirty="0">
                <a:latin typeface="DejaVu Sans"/>
                <a:cs typeface="DejaVu Sans"/>
              </a:rPr>
              <a:t>911. </a:t>
            </a:r>
            <a:r>
              <a:rPr sz="3000" spc="-825" dirty="0">
                <a:latin typeface="DejaVu Sans"/>
                <a:cs typeface="DejaVu Sans"/>
              </a:rPr>
              <a:t>If  </a:t>
            </a:r>
            <a:r>
              <a:rPr sz="3000" spc="-325" dirty="0">
                <a:latin typeface="DejaVu Sans"/>
                <a:cs typeface="DejaVu Sans"/>
              </a:rPr>
              <a:t>possible </a:t>
            </a:r>
            <a:r>
              <a:rPr sz="3000" spc="-490" dirty="0">
                <a:latin typeface="DejaVu Sans"/>
                <a:cs typeface="DejaVu Sans"/>
              </a:rPr>
              <a:t>make </a:t>
            </a:r>
            <a:r>
              <a:rPr sz="3000" spc="-335" dirty="0">
                <a:latin typeface="DejaVu Sans"/>
                <a:cs typeface="DejaVu Sans"/>
              </a:rPr>
              <a:t>sure </a:t>
            </a:r>
            <a:r>
              <a:rPr sz="3000" spc="-415" dirty="0">
                <a:latin typeface="DejaVu Sans"/>
                <a:cs typeface="DejaVu Sans"/>
              </a:rPr>
              <a:t>animals </a:t>
            </a:r>
            <a:r>
              <a:rPr sz="3000" spc="-445" dirty="0">
                <a:latin typeface="DejaVu Sans"/>
                <a:cs typeface="DejaVu Sans"/>
              </a:rPr>
              <a:t>and </a:t>
            </a:r>
            <a:r>
              <a:rPr sz="3000" spc="-500" dirty="0">
                <a:latin typeface="DejaVu Sans"/>
                <a:cs typeface="DejaVu Sans"/>
              </a:rPr>
              <a:t>any </a:t>
            </a:r>
            <a:r>
              <a:rPr sz="3000" spc="-285" dirty="0">
                <a:latin typeface="DejaVu Sans"/>
                <a:cs typeface="DejaVu Sans"/>
              </a:rPr>
              <a:t>other  </a:t>
            </a:r>
            <a:r>
              <a:rPr sz="3000" spc="-340" dirty="0">
                <a:latin typeface="DejaVu Sans"/>
                <a:cs typeface="DejaVu Sans"/>
              </a:rPr>
              <a:t>individuals </a:t>
            </a:r>
            <a:r>
              <a:rPr sz="3000" spc="-280" dirty="0">
                <a:latin typeface="DejaVu Sans"/>
                <a:cs typeface="DejaVu Sans"/>
              </a:rPr>
              <a:t>do </a:t>
            </a:r>
            <a:r>
              <a:rPr sz="3000" spc="-254" dirty="0">
                <a:latin typeface="DejaVu Sans"/>
                <a:cs typeface="DejaVu Sans"/>
              </a:rPr>
              <a:t>not </a:t>
            </a:r>
            <a:r>
              <a:rPr sz="3000" spc="-375" dirty="0">
                <a:latin typeface="DejaVu Sans"/>
                <a:cs typeface="DejaVu Sans"/>
              </a:rPr>
              <a:t>approach </a:t>
            </a:r>
            <a:r>
              <a:rPr sz="3000" spc="-180" dirty="0">
                <a:latin typeface="DejaVu Sans"/>
                <a:cs typeface="DejaVu Sans"/>
              </a:rPr>
              <a:t>it </a:t>
            </a:r>
            <a:r>
              <a:rPr sz="3000" spc="-340" dirty="0">
                <a:latin typeface="DejaVu Sans"/>
                <a:cs typeface="DejaVu Sans"/>
              </a:rPr>
              <a:t>(especially  </a:t>
            </a:r>
            <a:r>
              <a:rPr sz="3000" spc="-290" dirty="0">
                <a:latin typeface="DejaVu Sans"/>
                <a:cs typeface="DejaVu Sans"/>
              </a:rPr>
              <a:t>children).</a:t>
            </a:r>
            <a:endParaRPr sz="30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75688" y="89915"/>
            <a:ext cx="6356985" cy="1702435"/>
            <a:chOff x="2075688" y="89915"/>
            <a:chExt cx="6356985" cy="1702435"/>
          </a:xfrm>
        </p:grpSpPr>
        <p:sp>
          <p:nvSpPr>
            <p:cNvPr id="3" name="object 3"/>
            <p:cNvSpPr/>
            <p:nvPr/>
          </p:nvSpPr>
          <p:spPr>
            <a:xfrm>
              <a:off x="2075688" y="89915"/>
              <a:ext cx="6356604" cy="11079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22320" y="684275"/>
              <a:ext cx="3723131" cy="11079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93950" y="221107"/>
            <a:ext cx="5582920" cy="1214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9205" marR="5080" indent="-1247140">
              <a:lnSpc>
                <a:spcPct val="100000"/>
              </a:lnSpc>
              <a:spcBef>
                <a:spcPts val="100"/>
              </a:spcBef>
            </a:pPr>
            <a:r>
              <a:rPr sz="3900" spc="-330" dirty="0"/>
              <a:t>Fire </a:t>
            </a:r>
            <a:r>
              <a:rPr sz="3900" spc="-484" dirty="0"/>
              <a:t>Safety:Top </a:t>
            </a:r>
            <a:r>
              <a:rPr sz="3900" spc="-535" dirty="0"/>
              <a:t>10 </a:t>
            </a:r>
            <a:r>
              <a:rPr sz="3900" spc="-550" dirty="0"/>
              <a:t>causes </a:t>
            </a:r>
            <a:r>
              <a:rPr sz="3900" spc="-855" dirty="0"/>
              <a:t>of  </a:t>
            </a:r>
            <a:r>
              <a:rPr sz="3900" spc="-425" dirty="0"/>
              <a:t>household</a:t>
            </a:r>
            <a:r>
              <a:rPr sz="3900" spc="70" dirty="0"/>
              <a:t> </a:t>
            </a:r>
            <a:r>
              <a:rPr sz="3900" spc="-365" dirty="0"/>
              <a:t>fires</a:t>
            </a:r>
            <a:endParaRPr sz="3900"/>
          </a:p>
        </p:txBody>
      </p:sp>
      <p:sp>
        <p:nvSpPr>
          <p:cNvPr id="6" name="object 6"/>
          <p:cNvSpPr txBox="1"/>
          <p:nvPr/>
        </p:nvSpPr>
        <p:spPr>
          <a:xfrm>
            <a:off x="1304289" y="1409141"/>
            <a:ext cx="7549515" cy="5102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35" dirty="0">
                <a:latin typeface="DejaVu Sans"/>
                <a:cs typeface="DejaVu Sans"/>
              </a:rPr>
              <a:t>7. Faulty</a:t>
            </a:r>
            <a:r>
              <a:rPr sz="2000" spc="-150" dirty="0">
                <a:latin typeface="DejaVu Sans"/>
                <a:cs typeface="DejaVu Sans"/>
              </a:rPr>
              <a:t> </a:t>
            </a:r>
            <a:r>
              <a:rPr sz="2000" spc="-140" dirty="0">
                <a:latin typeface="DejaVu Sans"/>
                <a:cs typeface="DejaVu Sans"/>
              </a:rPr>
              <a:t>Wiring</a:t>
            </a:r>
            <a:endParaRPr sz="2000">
              <a:latin typeface="DejaVu Sans"/>
              <a:cs typeface="DejaVu Sans"/>
            </a:endParaRPr>
          </a:p>
          <a:p>
            <a:pPr marL="12700">
              <a:lnSpc>
                <a:spcPts val="2160"/>
              </a:lnSpc>
              <a:spcBef>
                <a:spcPts val="125"/>
              </a:spcBef>
              <a:tabLst>
                <a:tab pos="295910" algn="l"/>
              </a:tabLst>
            </a:pPr>
            <a:r>
              <a:rPr sz="1600" spc="-130" dirty="0">
                <a:solidFill>
                  <a:srgbClr val="3890A6"/>
                </a:solidFill>
                <a:latin typeface="DejaVu Sans"/>
                <a:cs typeface="DejaVu Sans"/>
              </a:rPr>
              <a:t>	</a:t>
            </a:r>
            <a:r>
              <a:rPr sz="2000" spc="-225" dirty="0">
                <a:latin typeface="DejaVu Sans"/>
                <a:cs typeface="DejaVu Sans"/>
              </a:rPr>
              <a:t>Homes </a:t>
            </a:r>
            <a:r>
              <a:rPr sz="2000" spc="-175" dirty="0">
                <a:latin typeface="DejaVu Sans"/>
                <a:cs typeface="DejaVu Sans"/>
              </a:rPr>
              <a:t>with </a:t>
            </a:r>
            <a:r>
              <a:rPr sz="2000" spc="-260" dirty="0">
                <a:latin typeface="DejaVu Sans"/>
                <a:cs typeface="DejaVu Sans"/>
              </a:rPr>
              <a:t>inadequate </a:t>
            </a:r>
            <a:r>
              <a:rPr sz="2000" spc="-195" dirty="0">
                <a:latin typeface="DejaVu Sans"/>
                <a:cs typeface="DejaVu Sans"/>
              </a:rPr>
              <a:t>wiring </a:t>
            </a:r>
            <a:r>
              <a:rPr sz="2000" spc="-290" dirty="0">
                <a:latin typeface="DejaVu Sans"/>
                <a:cs typeface="DejaVu Sans"/>
              </a:rPr>
              <a:t>can </a:t>
            </a:r>
            <a:r>
              <a:rPr sz="2000" spc="-280" dirty="0">
                <a:latin typeface="DejaVu Sans"/>
                <a:cs typeface="DejaVu Sans"/>
              </a:rPr>
              <a:t>cause </a:t>
            </a:r>
            <a:r>
              <a:rPr sz="2000" spc="-185" dirty="0">
                <a:latin typeface="DejaVu Sans"/>
                <a:cs typeface="DejaVu Sans"/>
              </a:rPr>
              <a:t>fires </a:t>
            </a:r>
            <a:r>
              <a:rPr sz="2000" spc="-204" dirty="0">
                <a:latin typeface="DejaVu Sans"/>
                <a:cs typeface="DejaVu Sans"/>
              </a:rPr>
              <a:t>from </a:t>
            </a:r>
            <a:r>
              <a:rPr sz="2000" spc="-185" dirty="0">
                <a:latin typeface="DejaVu Sans"/>
                <a:cs typeface="DejaVu Sans"/>
              </a:rPr>
              <a:t>electrical</a:t>
            </a:r>
            <a:r>
              <a:rPr sz="2000" spc="240" dirty="0">
                <a:latin typeface="DejaVu Sans"/>
                <a:cs typeface="DejaVu Sans"/>
              </a:rPr>
              <a:t> </a:t>
            </a:r>
            <a:r>
              <a:rPr sz="2000" spc="-310" dirty="0">
                <a:latin typeface="DejaVu Sans"/>
                <a:cs typeface="DejaVu Sans"/>
              </a:rPr>
              <a:t>hazards.</a:t>
            </a:r>
            <a:endParaRPr sz="2000">
              <a:latin typeface="DejaVu Sans"/>
              <a:cs typeface="DejaVu Sans"/>
            </a:endParaRPr>
          </a:p>
          <a:p>
            <a:pPr marL="295910" marR="5080">
              <a:lnSpc>
                <a:spcPct val="80000"/>
              </a:lnSpc>
              <a:spcBef>
                <a:spcPts val="240"/>
              </a:spcBef>
            </a:pPr>
            <a:r>
              <a:rPr sz="2000" spc="-290" dirty="0">
                <a:latin typeface="DejaVu Sans"/>
                <a:cs typeface="DejaVu Sans"/>
              </a:rPr>
              <a:t>Some </a:t>
            </a:r>
            <a:r>
              <a:rPr sz="2000" spc="-270" dirty="0">
                <a:latin typeface="DejaVu Sans"/>
                <a:cs typeface="DejaVu Sans"/>
              </a:rPr>
              <a:t>signs </a:t>
            </a:r>
            <a:r>
              <a:rPr sz="2000" spc="-120" dirty="0">
                <a:latin typeface="DejaVu Sans"/>
                <a:cs typeface="DejaVu Sans"/>
              </a:rPr>
              <a:t>to </a:t>
            </a:r>
            <a:r>
              <a:rPr sz="2000" spc="-275" dirty="0">
                <a:latin typeface="DejaVu Sans"/>
                <a:cs typeface="DejaVu Sans"/>
              </a:rPr>
              <a:t>see </a:t>
            </a:r>
            <a:r>
              <a:rPr sz="2000" spc="-160" dirty="0">
                <a:latin typeface="DejaVu Sans"/>
                <a:cs typeface="DejaVu Sans"/>
              </a:rPr>
              <a:t>if </a:t>
            </a:r>
            <a:r>
              <a:rPr sz="2000" spc="-265" dirty="0">
                <a:latin typeface="DejaVu Sans"/>
                <a:cs typeface="DejaVu Sans"/>
              </a:rPr>
              <a:t>you’ve </a:t>
            </a:r>
            <a:r>
              <a:rPr sz="2000" spc="-300" dirty="0">
                <a:latin typeface="DejaVu Sans"/>
                <a:cs typeface="DejaVu Sans"/>
              </a:rPr>
              <a:t>bad </a:t>
            </a:r>
            <a:r>
              <a:rPr sz="2000" spc="-195" dirty="0">
                <a:latin typeface="DejaVu Sans"/>
                <a:cs typeface="DejaVu Sans"/>
              </a:rPr>
              <a:t>wiring </a:t>
            </a:r>
            <a:r>
              <a:rPr sz="2000" spc="-240" dirty="0">
                <a:latin typeface="DejaVu Sans"/>
                <a:cs typeface="DejaVu Sans"/>
              </a:rPr>
              <a:t>are: </a:t>
            </a:r>
            <a:r>
              <a:rPr sz="2000" spc="-204" dirty="0">
                <a:latin typeface="DejaVu Sans"/>
                <a:cs typeface="DejaVu Sans"/>
              </a:rPr>
              <a:t>1) </a:t>
            </a:r>
            <a:r>
              <a:rPr sz="2000" spc="-225" dirty="0">
                <a:latin typeface="DejaVu Sans"/>
                <a:cs typeface="DejaVu Sans"/>
              </a:rPr>
              <a:t>Lights </a:t>
            </a:r>
            <a:r>
              <a:rPr sz="2000" spc="-260" dirty="0">
                <a:latin typeface="DejaVu Sans"/>
                <a:cs typeface="DejaVu Sans"/>
              </a:rPr>
              <a:t>dim </a:t>
            </a:r>
            <a:r>
              <a:rPr sz="2000" spc="-165" dirty="0">
                <a:latin typeface="DejaVu Sans"/>
                <a:cs typeface="DejaVu Sans"/>
              </a:rPr>
              <a:t>if </a:t>
            </a:r>
            <a:r>
              <a:rPr sz="2000" spc="-245" dirty="0">
                <a:latin typeface="DejaVu Sans"/>
                <a:cs typeface="DejaVu Sans"/>
              </a:rPr>
              <a:t>you </a:t>
            </a:r>
            <a:r>
              <a:rPr sz="2000" spc="-270" dirty="0">
                <a:latin typeface="DejaVu Sans"/>
                <a:cs typeface="DejaVu Sans"/>
              </a:rPr>
              <a:t>use  </a:t>
            </a:r>
            <a:r>
              <a:rPr sz="2000" spc="-204" dirty="0">
                <a:latin typeface="DejaVu Sans"/>
                <a:cs typeface="DejaVu Sans"/>
              </a:rPr>
              <a:t>another </a:t>
            </a:r>
            <a:r>
              <a:rPr sz="2000" spc="-254" dirty="0">
                <a:latin typeface="DejaVu Sans"/>
                <a:cs typeface="DejaVu Sans"/>
              </a:rPr>
              <a:t>appliance; </a:t>
            </a:r>
            <a:r>
              <a:rPr sz="2000" spc="-204" dirty="0">
                <a:latin typeface="DejaVu Sans"/>
                <a:cs typeface="DejaVu Sans"/>
              </a:rPr>
              <a:t>2) </a:t>
            </a:r>
            <a:r>
              <a:rPr sz="2000" spc="-135" dirty="0">
                <a:latin typeface="DejaVu Sans"/>
                <a:cs typeface="DejaVu Sans"/>
              </a:rPr>
              <a:t>For </a:t>
            </a:r>
            <a:r>
              <a:rPr sz="2000" spc="-320" dirty="0">
                <a:latin typeface="DejaVu Sans"/>
                <a:cs typeface="DejaVu Sans"/>
              </a:rPr>
              <a:t>an </a:t>
            </a:r>
            <a:r>
              <a:rPr sz="2000" spc="-254" dirty="0">
                <a:latin typeface="DejaVu Sans"/>
                <a:cs typeface="DejaVu Sans"/>
              </a:rPr>
              <a:t>appliance </a:t>
            </a:r>
            <a:r>
              <a:rPr sz="2000" spc="-120" dirty="0">
                <a:latin typeface="DejaVu Sans"/>
                <a:cs typeface="DejaVu Sans"/>
              </a:rPr>
              <a:t>to </a:t>
            </a:r>
            <a:r>
              <a:rPr sz="2000" spc="-160" dirty="0">
                <a:latin typeface="DejaVu Sans"/>
                <a:cs typeface="DejaVu Sans"/>
              </a:rPr>
              <a:t>work, </a:t>
            </a:r>
            <a:r>
              <a:rPr sz="2000" spc="-245" dirty="0">
                <a:latin typeface="DejaVu Sans"/>
                <a:cs typeface="DejaVu Sans"/>
              </a:rPr>
              <a:t>you </a:t>
            </a:r>
            <a:r>
              <a:rPr sz="2000" spc="-335" dirty="0">
                <a:latin typeface="DejaVu Sans"/>
                <a:cs typeface="DejaVu Sans"/>
              </a:rPr>
              <a:t>have </a:t>
            </a:r>
            <a:r>
              <a:rPr sz="2000" spc="-120" dirty="0">
                <a:latin typeface="DejaVu Sans"/>
                <a:cs typeface="DejaVu Sans"/>
              </a:rPr>
              <a:t>to </a:t>
            </a:r>
            <a:r>
              <a:rPr sz="2000" spc="-365" dirty="0">
                <a:latin typeface="DejaVu Sans"/>
                <a:cs typeface="DejaVu Sans"/>
              </a:rPr>
              <a:t>disconnect  </a:t>
            </a:r>
            <a:r>
              <a:rPr sz="2000" spc="-200" dirty="0">
                <a:latin typeface="DejaVu Sans"/>
                <a:cs typeface="DejaVu Sans"/>
              </a:rPr>
              <a:t>another; </a:t>
            </a:r>
            <a:r>
              <a:rPr sz="2000" spc="-204" dirty="0">
                <a:latin typeface="DejaVu Sans"/>
                <a:cs typeface="DejaVu Sans"/>
              </a:rPr>
              <a:t>3) </a:t>
            </a:r>
            <a:r>
              <a:rPr sz="2000" spc="-265" dirty="0">
                <a:latin typeface="DejaVu Sans"/>
                <a:cs typeface="DejaVu Sans"/>
              </a:rPr>
              <a:t>Fuses </a:t>
            </a:r>
            <a:r>
              <a:rPr sz="2000" spc="-185" dirty="0">
                <a:latin typeface="DejaVu Sans"/>
                <a:cs typeface="DejaVu Sans"/>
              </a:rPr>
              <a:t>blow </a:t>
            </a:r>
            <a:r>
              <a:rPr sz="2000" spc="-75" dirty="0">
                <a:latin typeface="DejaVu Sans"/>
                <a:cs typeface="DejaVu Sans"/>
              </a:rPr>
              <a:t>or </a:t>
            </a:r>
            <a:r>
              <a:rPr sz="2000" spc="-135" dirty="0">
                <a:latin typeface="DejaVu Sans"/>
                <a:cs typeface="DejaVu Sans"/>
              </a:rPr>
              <a:t>trip </a:t>
            </a:r>
            <a:r>
              <a:rPr sz="2000" spc="-220" dirty="0">
                <a:latin typeface="DejaVu Sans"/>
                <a:cs typeface="DejaVu Sans"/>
              </a:rPr>
              <a:t>the </a:t>
            </a:r>
            <a:r>
              <a:rPr sz="2000" spc="-165" dirty="0">
                <a:latin typeface="DejaVu Sans"/>
                <a:cs typeface="DejaVu Sans"/>
              </a:rPr>
              <a:t>circuit </a:t>
            </a:r>
            <a:r>
              <a:rPr sz="2000" spc="-229" dirty="0">
                <a:latin typeface="DejaVu Sans"/>
                <a:cs typeface="DejaVu Sans"/>
              </a:rPr>
              <a:t>frequently. </a:t>
            </a:r>
            <a:r>
              <a:rPr sz="2000" spc="-280" dirty="0">
                <a:latin typeface="DejaVu Sans"/>
                <a:cs typeface="DejaVu Sans"/>
              </a:rPr>
              <a:t>Have </a:t>
            </a:r>
            <a:r>
              <a:rPr sz="2000" spc="-375" dirty="0">
                <a:latin typeface="DejaVu Sans"/>
                <a:cs typeface="DejaVu Sans"/>
              </a:rPr>
              <a:t>a </a:t>
            </a:r>
            <a:r>
              <a:rPr sz="2000" spc="-225" dirty="0">
                <a:latin typeface="DejaVu Sans"/>
                <a:cs typeface="DejaVu Sans"/>
              </a:rPr>
              <a:t>licensed  </a:t>
            </a:r>
            <a:r>
              <a:rPr sz="2000" spc="-195" dirty="0">
                <a:latin typeface="DejaVu Sans"/>
                <a:cs typeface="DejaVu Sans"/>
              </a:rPr>
              <a:t>electrician </a:t>
            </a:r>
            <a:r>
              <a:rPr sz="2000" spc="-254" dirty="0">
                <a:latin typeface="DejaVu Sans"/>
                <a:cs typeface="DejaVu Sans"/>
              </a:rPr>
              <a:t>come </a:t>
            </a:r>
            <a:r>
              <a:rPr sz="2000" spc="-295" dirty="0">
                <a:latin typeface="DejaVu Sans"/>
                <a:cs typeface="DejaVu Sans"/>
              </a:rPr>
              <a:t>and </a:t>
            </a:r>
            <a:r>
              <a:rPr sz="2000" spc="-220" dirty="0">
                <a:latin typeface="DejaVu Sans"/>
                <a:cs typeface="DejaVu Sans"/>
              </a:rPr>
              <a:t>inspect </a:t>
            </a:r>
            <a:r>
              <a:rPr sz="2000" spc="-190" dirty="0">
                <a:latin typeface="DejaVu Sans"/>
                <a:cs typeface="DejaVu Sans"/>
              </a:rPr>
              <a:t>your </a:t>
            </a:r>
            <a:r>
              <a:rPr sz="2000" spc="-229" dirty="0">
                <a:latin typeface="DejaVu Sans"/>
                <a:cs typeface="DejaVu Sans"/>
              </a:rPr>
              <a:t>house, </a:t>
            </a:r>
            <a:r>
              <a:rPr sz="2000" spc="-75" dirty="0">
                <a:latin typeface="DejaVu Sans"/>
                <a:cs typeface="DejaVu Sans"/>
              </a:rPr>
              <a:t>or </a:t>
            </a:r>
            <a:r>
              <a:rPr sz="2000" spc="-210" dirty="0">
                <a:latin typeface="DejaVu Sans"/>
                <a:cs typeface="DejaVu Sans"/>
              </a:rPr>
              <a:t>contact </a:t>
            </a:r>
            <a:r>
              <a:rPr sz="2000" spc="-190" dirty="0">
                <a:latin typeface="DejaVu Sans"/>
                <a:cs typeface="DejaVu Sans"/>
              </a:rPr>
              <a:t>your </a:t>
            </a:r>
            <a:r>
              <a:rPr sz="2000" spc="-200" dirty="0">
                <a:latin typeface="DejaVu Sans"/>
                <a:cs typeface="DejaVu Sans"/>
              </a:rPr>
              <a:t>landlord </a:t>
            </a:r>
            <a:r>
              <a:rPr sz="2000" spc="-165" dirty="0">
                <a:latin typeface="DejaVu Sans"/>
                <a:cs typeface="DejaVu Sans"/>
              </a:rPr>
              <a:t>if  </a:t>
            </a:r>
            <a:r>
              <a:rPr sz="2000" spc="-245" dirty="0">
                <a:latin typeface="DejaVu Sans"/>
                <a:cs typeface="DejaVu Sans"/>
              </a:rPr>
              <a:t>you </a:t>
            </a:r>
            <a:r>
              <a:rPr sz="2000" spc="-335" dirty="0">
                <a:latin typeface="DejaVu Sans"/>
                <a:cs typeface="DejaVu Sans"/>
              </a:rPr>
              <a:t>have </a:t>
            </a:r>
            <a:r>
              <a:rPr sz="2000" spc="-330" dirty="0">
                <a:latin typeface="DejaVu Sans"/>
                <a:cs typeface="DejaVu Sans"/>
              </a:rPr>
              <a:t>any </a:t>
            </a:r>
            <a:r>
              <a:rPr sz="2000" spc="-165" dirty="0">
                <a:latin typeface="DejaVu Sans"/>
                <a:cs typeface="DejaVu Sans"/>
              </a:rPr>
              <a:t>of </a:t>
            </a:r>
            <a:r>
              <a:rPr sz="2000" spc="-220" dirty="0">
                <a:latin typeface="DejaVu Sans"/>
                <a:cs typeface="DejaVu Sans"/>
              </a:rPr>
              <a:t>the </a:t>
            </a:r>
            <a:r>
              <a:rPr sz="2000" spc="-280" dirty="0">
                <a:latin typeface="DejaVu Sans"/>
                <a:cs typeface="DejaVu Sans"/>
              </a:rPr>
              <a:t>above</a:t>
            </a:r>
            <a:r>
              <a:rPr sz="2000" spc="-370" dirty="0">
                <a:latin typeface="DejaVu Sans"/>
                <a:cs typeface="DejaVu Sans"/>
              </a:rPr>
              <a:t> </a:t>
            </a:r>
            <a:r>
              <a:rPr sz="2000" spc="-204" dirty="0">
                <a:latin typeface="DejaVu Sans"/>
                <a:cs typeface="DejaVu Sans"/>
              </a:rPr>
              <a:t>occurrences.</a:t>
            </a:r>
            <a:endParaRPr sz="20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000" spc="-235" dirty="0">
                <a:latin typeface="DejaVu Sans"/>
                <a:cs typeface="DejaVu Sans"/>
              </a:rPr>
              <a:t>8.</a:t>
            </a:r>
            <a:r>
              <a:rPr sz="2000" spc="-160" dirty="0">
                <a:latin typeface="DejaVu Sans"/>
                <a:cs typeface="DejaVu Sans"/>
              </a:rPr>
              <a:t> </a:t>
            </a:r>
            <a:r>
              <a:rPr sz="2000" spc="-254" dirty="0">
                <a:latin typeface="DejaVu Sans"/>
                <a:cs typeface="DejaVu Sans"/>
              </a:rPr>
              <a:t>Barbeques</a:t>
            </a:r>
            <a:endParaRPr sz="2000">
              <a:latin typeface="DejaVu Sans"/>
              <a:cs typeface="DejaVu Sans"/>
            </a:endParaRPr>
          </a:p>
          <a:p>
            <a:pPr marL="12700">
              <a:lnSpc>
                <a:spcPts val="2160"/>
              </a:lnSpc>
              <a:spcBef>
                <a:spcPts val="120"/>
              </a:spcBef>
              <a:tabLst>
                <a:tab pos="295910" algn="l"/>
              </a:tabLst>
            </a:pPr>
            <a:r>
              <a:rPr sz="1600" spc="-130" dirty="0">
                <a:solidFill>
                  <a:srgbClr val="3890A6"/>
                </a:solidFill>
                <a:latin typeface="DejaVu Sans"/>
                <a:cs typeface="DejaVu Sans"/>
              </a:rPr>
              <a:t>	</a:t>
            </a:r>
            <a:r>
              <a:rPr sz="2000" spc="-254" dirty="0">
                <a:latin typeface="DejaVu Sans"/>
                <a:cs typeface="DejaVu Sans"/>
              </a:rPr>
              <a:t>Barbeques </a:t>
            </a:r>
            <a:r>
              <a:rPr sz="2000" spc="-240" dirty="0">
                <a:latin typeface="DejaVu Sans"/>
                <a:cs typeface="DejaVu Sans"/>
              </a:rPr>
              <a:t>are </a:t>
            </a:r>
            <a:r>
              <a:rPr sz="2000" spc="-250" dirty="0">
                <a:latin typeface="DejaVu Sans"/>
                <a:cs typeface="DejaVu Sans"/>
              </a:rPr>
              <a:t>great </a:t>
            </a:r>
            <a:r>
              <a:rPr sz="2000" spc="-125" dirty="0">
                <a:latin typeface="DejaVu Sans"/>
                <a:cs typeface="DejaVu Sans"/>
              </a:rPr>
              <a:t>for </a:t>
            </a:r>
            <a:r>
              <a:rPr sz="2000" spc="-320" dirty="0">
                <a:latin typeface="DejaVu Sans"/>
                <a:cs typeface="DejaVu Sans"/>
              </a:rPr>
              <a:t>an </a:t>
            </a:r>
            <a:r>
              <a:rPr sz="2000" spc="-150" dirty="0">
                <a:latin typeface="DejaVu Sans"/>
                <a:cs typeface="DejaVu Sans"/>
              </a:rPr>
              <a:t>outdoor </a:t>
            </a:r>
            <a:r>
              <a:rPr sz="2000" spc="-275" dirty="0">
                <a:latin typeface="DejaVu Sans"/>
                <a:cs typeface="DejaVu Sans"/>
              </a:rPr>
              <a:t>meal, </a:t>
            </a:r>
            <a:r>
              <a:rPr sz="2000" spc="-215" dirty="0">
                <a:latin typeface="DejaVu Sans"/>
                <a:cs typeface="DejaVu Sans"/>
              </a:rPr>
              <a:t>but should </a:t>
            </a:r>
            <a:r>
              <a:rPr sz="2000" spc="-295" dirty="0">
                <a:latin typeface="DejaVu Sans"/>
                <a:cs typeface="DejaVu Sans"/>
              </a:rPr>
              <a:t>always </a:t>
            </a:r>
            <a:r>
              <a:rPr sz="2000" spc="-270" dirty="0">
                <a:latin typeface="DejaVu Sans"/>
                <a:cs typeface="DejaVu Sans"/>
              </a:rPr>
              <a:t>be</a:t>
            </a:r>
            <a:r>
              <a:rPr sz="2000" spc="-105" dirty="0">
                <a:latin typeface="DejaVu Sans"/>
                <a:cs typeface="DejaVu Sans"/>
              </a:rPr>
              <a:t> </a:t>
            </a:r>
            <a:r>
              <a:rPr sz="2000" spc="-265" dirty="0">
                <a:latin typeface="DejaVu Sans"/>
                <a:cs typeface="DejaVu Sans"/>
              </a:rPr>
              <a:t>used</a:t>
            </a:r>
            <a:endParaRPr sz="2000">
              <a:latin typeface="DejaVu Sans"/>
              <a:cs typeface="DejaVu Sans"/>
            </a:endParaRPr>
          </a:p>
          <a:p>
            <a:pPr marL="295910" marR="247015">
              <a:lnSpc>
                <a:spcPct val="80000"/>
              </a:lnSpc>
              <a:spcBef>
                <a:spcPts val="240"/>
              </a:spcBef>
            </a:pPr>
            <a:r>
              <a:rPr sz="2000" spc="-355" dirty="0">
                <a:latin typeface="DejaVu Sans"/>
                <a:cs typeface="DejaVu Sans"/>
              </a:rPr>
              <a:t>away </a:t>
            </a:r>
            <a:r>
              <a:rPr sz="2000" spc="-200" dirty="0">
                <a:latin typeface="DejaVu Sans"/>
                <a:cs typeface="DejaVu Sans"/>
              </a:rPr>
              <a:t>from </a:t>
            </a:r>
            <a:r>
              <a:rPr sz="2000" spc="-215" dirty="0">
                <a:latin typeface="DejaVu Sans"/>
                <a:cs typeface="DejaVu Sans"/>
              </a:rPr>
              <a:t>the </a:t>
            </a:r>
            <a:r>
              <a:rPr sz="2000" spc="-245" dirty="0">
                <a:latin typeface="DejaVu Sans"/>
                <a:cs typeface="DejaVu Sans"/>
              </a:rPr>
              <a:t>home, </a:t>
            </a:r>
            <a:r>
              <a:rPr sz="2000" spc="-204" dirty="0">
                <a:latin typeface="DejaVu Sans"/>
                <a:cs typeface="DejaVu Sans"/>
              </a:rPr>
              <a:t>tablecloths </a:t>
            </a:r>
            <a:r>
              <a:rPr sz="2000" spc="-75" dirty="0">
                <a:latin typeface="DejaVu Sans"/>
                <a:cs typeface="DejaVu Sans"/>
              </a:rPr>
              <a:t>or </a:t>
            </a:r>
            <a:r>
              <a:rPr sz="2000" spc="-330" dirty="0">
                <a:latin typeface="DejaVu Sans"/>
                <a:cs typeface="DejaVu Sans"/>
              </a:rPr>
              <a:t>any </a:t>
            </a:r>
            <a:r>
              <a:rPr sz="2000" spc="-235" dirty="0">
                <a:latin typeface="DejaVu Sans"/>
                <a:cs typeface="DejaVu Sans"/>
              </a:rPr>
              <a:t>plants </a:t>
            </a:r>
            <a:r>
              <a:rPr sz="2000" spc="-295" dirty="0">
                <a:latin typeface="DejaVu Sans"/>
                <a:cs typeface="DejaVu Sans"/>
              </a:rPr>
              <a:t>and </a:t>
            </a:r>
            <a:r>
              <a:rPr sz="2000" spc="-180" dirty="0">
                <a:latin typeface="DejaVu Sans"/>
                <a:cs typeface="DejaVu Sans"/>
              </a:rPr>
              <a:t>tree </a:t>
            </a:r>
            <a:r>
              <a:rPr sz="2000" spc="-240" dirty="0">
                <a:latin typeface="DejaVu Sans"/>
                <a:cs typeface="DejaVu Sans"/>
              </a:rPr>
              <a:t>branches.  </a:t>
            </a:r>
            <a:r>
              <a:rPr sz="2000" spc="-235" dirty="0">
                <a:latin typeface="DejaVu Sans"/>
                <a:cs typeface="DejaVu Sans"/>
              </a:rPr>
              <a:t>Keep </a:t>
            </a:r>
            <a:r>
              <a:rPr sz="2000" spc="-175" dirty="0">
                <a:latin typeface="DejaVu Sans"/>
                <a:cs typeface="DejaVu Sans"/>
              </a:rPr>
              <a:t>BBQs </a:t>
            </a:r>
            <a:r>
              <a:rPr sz="2000" spc="-225" dirty="0">
                <a:latin typeface="DejaVu Sans"/>
                <a:cs typeface="DejaVu Sans"/>
              </a:rPr>
              <a:t>regularly </a:t>
            </a:r>
            <a:r>
              <a:rPr sz="2000" spc="-260" dirty="0">
                <a:latin typeface="DejaVu Sans"/>
                <a:cs typeface="DejaVu Sans"/>
              </a:rPr>
              <a:t>maintained </a:t>
            </a:r>
            <a:r>
              <a:rPr sz="2000" spc="-295" dirty="0">
                <a:latin typeface="DejaVu Sans"/>
                <a:cs typeface="DejaVu Sans"/>
              </a:rPr>
              <a:t>and </a:t>
            </a:r>
            <a:r>
              <a:rPr sz="2000" spc="-254" dirty="0">
                <a:latin typeface="DejaVu Sans"/>
                <a:cs typeface="DejaVu Sans"/>
              </a:rPr>
              <a:t>cleaned </a:t>
            </a:r>
            <a:r>
              <a:rPr sz="2000" spc="-175" dirty="0">
                <a:latin typeface="DejaVu Sans"/>
                <a:cs typeface="DejaVu Sans"/>
              </a:rPr>
              <a:t>with </a:t>
            </a:r>
            <a:r>
              <a:rPr sz="2000" spc="-290" dirty="0">
                <a:latin typeface="DejaVu Sans"/>
                <a:cs typeface="DejaVu Sans"/>
              </a:rPr>
              <a:t>soapy </a:t>
            </a:r>
            <a:r>
              <a:rPr sz="2000" spc="-204" dirty="0">
                <a:latin typeface="DejaVu Sans"/>
                <a:cs typeface="DejaVu Sans"/>
              </a:rPr>
              <a:t>water </a:t>
            </a:r>
            <a:r>
              <a:rPr sz="2000" spc="-335" dirty="0">
                <a:latin typeface="DejaVu Sans"/>
                <a:cs typeface="DejaVu Sans"/>
              </a:rPr>
              <a:t>and  </a:t>
            </a:r>
            <a:r>
              <a:rPr sz="2000" spc="-250" dirty="0">
                <a:latin typeface="DejaVu Sans"/>
                <a:cs typeface="DejaVu Sans"/>
              </a:rPr>
              <a:t>clean </a:t>
            </a:r>
            <a:r>
              <a:rPr sz="2000" spc="-330" dirty="0">
                <a:latin typeface="DejaVu Sans"/>
                <a:cs typeface="DejaVu Sans"/>
              </a:rPr>
              <a:t>any </a:t>
            </a:r>
            <a:r>
              <a:rPr sz="2000" spc="-250" dirty="0">
                <a:latin typeface="DejaVu Sans"/>
                <a:cs typeface="DejaVu Sans"/>
              </a:rPr>
              <a:t>removable </a:t>
            </a:r>
            <a:r>
              <a:rPr sz="2000" spc="-204" dirty="0">
                <a:latin typeface="DejaVu Sans"/>
                <a:cs typeface="DejaVu Sans"/>
              </a:rPr>
              <a:t>parts. </a:t>
            </a:r>
            <a:r>
              <a:rPr sz="2000" spc="-190" dirty="0">
                <a:latin typeface="DejaVu Sans"/>
                <a:cs typeface="DejaVu Sans"/>
              </a:rPr>
              <a:t>Check </a:t>
            </a:r>
            <a:r>
              <a:rPr sz="2000" spc="-220" dirty="0">
                <a:latin typeface="DejaVu Sans"/>
                <a:cs typeface="DejaVu Sans"/>
              </a:rPr>
              <a:t>the </a:t>
            </a:r>
            <a:r>
              <a:rPr sz="2000" spc="-360" dirty="0">
                <a:latin typeface="DejaVu Sans"/>
                <a:cs typeface="DejaVu Sans"/>
              </a:rPr>
              <a:t>gas </a:t>
            </a:r>
            <a:r>
              <a:rPr sz="2000" spc="-170" dirty="0">
                <a:latin typeface="DejaVu Sans"/>
                <a:cs typeface="DejaVu Sans"/>
              </a:rPr>
              <a:t>bottle </a:t>
            </a:r>
            <a:r>
              <a:rPr sz="2000" spc="-125" dirty="0">
                <a:latin typeface="DejaVu Sans"/>
                <a:cs typeface="DejaVu Sans"/>
              </a:rPr>
              <a:t>for </a:t>
            </a:r>
            <a:r>
              <a:rPr sz="2000" spc="-330" dirty="0">
                <a:latin typeface="DejaVu Sans"/>
                <a:cs typeface="DejaVu Sans"/>
              </a:rPr>
              <a:t>any </a:t>
            </a:r>
            <a:r>
              <a:rPr sz="2000" spc="-250" dirty="0">
                <a:latin typeface="DejaVu Sans"/>
                <a:cs typeface="DejaVu Sans"/>
              </a:rPr>
              <a:t>leaks </a:t>
            </a:r>
            <a:r>
              <a:rPr sz="2000" spc="-450" dirty="0">
                <a:latin typeface="DejaVu Sans"/>
                <a:cs typeface="DejaVu Sans"/>
              </a:rPr>
              <a:t>before  </a:t>
            </a:r>
            <a:r>
              <a:rPr sz="2000" spc="-245" dirty="0">
                <a:latin typeface="DejaVu Sans"/>
                <a:cs typeface="DejaVu Sans"/>
              </a:rPr>
              <a:t>you </a:t>
            </a:r>
            <a:r>
              <a:rPr sz="2000" spc="-270" dirty="0">
                <a:latin typeface="DejaVu Sans"/>
                <a:cs typeface="DejaVu Sans"/>
              </a:rPr>
              <a:t>use </a:t>
            </a:r>
            <a:r>
              <a:rPr sz="2000" spc="-120" dirty="0">
                <a:latin typeface="DejaVu Sans"/>
                <a:cs typeface="DejaVu Sans"/>
              </a:rPr>
              <a:t>it </a:t>
            </a:r>
            <a:r>
              <a:rPr sz="2000" spc="-285" dirty="0">
                <a:latin typeface="DejaVu Sans"/>
                <a:cs typeface="DejaVu Sans"/>
              </a:rPr>
              <a:t>each</a:t>
            </a:r>
            <a:r>
              <a:rPr sz="2000" spc="35" dirty="0">
                <a:latin typeface="DejaVu Sans"/>
                <a:cs typeface="DejaVu Sans"/>
              </a:rPr>
              <a:t> </a:t>
            </a:r>
            <a:r>
              <a:rPr sz="2000" spc="-215" dirty="0">
                <a:latin typeface="DejaVu Sans"/>
                <a:cs typeface="DejaVu Sans"/>
              </a:rPr>
              <a:t>time.</a:t>
            </a:r>
            <a:endParaRPr sz="20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000" spc="-235" dirty="0">
                <a:latin typeface="DejaVu Sans"/>
                <a:cs typeface="DejaVu Sans"/>
              </a:rPr>
              <a:t>9.</a:t>
            </a:r>
            <a:r>
              <a:rPr sz="2000" spc="-160" dirty="0">
                <a:latin typeface="DejaVu Sans"/>
                <a:cs typeface="DejaVu Sans"/>
              </a:rPr>
              <a:t> </a:t>
            </a:r>
            <a:r>
              <a:rPr sz="2000" spc="-235" dirty="0">
                <a:latin typeface="DejaVu Sans"/>
                <a:cs typeface="DejaVu Sans"/>
              </a:rPr>
              <a:t>Lighting</a:t>
            </a:r>
            <a:endParaRPr sz="2000">
              <a:latin typeface="DejaVu Sans"/>
              <a:cs typeface="DejaVu Sans"/>
            </a:endParaRPr>
          </a:p>
          <a:p>
            <a:pPr marL="295910" marR="41275" indent="-283845">
              <a:lnSpc>
                <a:spcPct val="80000"/>
              </a:lnSpc>
              <a:spcBef>
                <a:spcPts val="600"/>
              </a:spcBef>
              <a:tabLst>
                <a:tab pos="295910" algn="l"/>
              </a:tabLst>
            </a:pPr>
            <a:r>
              <a:rPr sz="1600" spc="-125" dirty="0">
                <a:solidFill>
                  <a:srgbClr val="3890A6"/>
                </a:solidFill>
                <a:latin typeface="DejaVu Sans"/>
                <a:cs typeface="DejaVu Sans"/>
              </a:rPr>
              <a:t>	</a:t>
            </a:r>
            <a:r>
              <a:rPr sz="2000" spc="-300" dirty="0">
                <a:latin typeface="DejaVu Sans"/>
                <a:cs typeface="DejaVu Sans"/>
              </a:rPr>
              <a:t>Lamp </a:t>
            </a:r>
            <a:r>
              <a:rPr sz="2000" spc="-285" dirty="0">
                <a:latin typeface="DejaVu Sans"/>
                <a:cs typeface="DejaVu Sans"/>
              </a:rPr>
              <a:t>shades </a:t>
            </a:r>
            <a:r>
              <a:rPr sz="2000" spc="-295" dirty="0">
                <a:latin typeface="DejaVu Sans"/>
                <a:cs typeface="DejaVu Sans"/>
              </a:rPr>
              <a:t>and </a:t>
            </a:r>
            <a:r>
              <a:rPr sz="2000" spc="-210" dirty="0">
                <a:latin typeface="DejaVu Sans"/>
                <a:cs typeface="DejaVu Sans"/>
              </a:rPr>
              <a:t>light </a:t>
            </a:r>
            <a:r>
              <a:rPr sz="2000" spc="-204" dirty="0">
                <a:latin typeface="DejaVu Sans"/>
                <a:cs typeface="DejaVu Sans"/>
              </a:rPr>
              <a:t>fittings </a:t>
            </a:r>
            <a:r>
              <a:rPr sz="2000" spc="-290" dirty="0">
                <a:latin typeface="DejaVu Sans"/>
                <a:cs typeface="DejaVu Sans"/>
              </a:rPr>
              <a:t>can </a:t>
            </a:r>
            <a:r>
              <a:rPr sz="2000" spc="-204" dirty="0">
                <a:latin typeface="DejaVu Sans"/>
                <a:cs typeface="DejaVu Sans"/>
              </a:rPr>
              <a:t>build </a:t>
            </a:r>
            <a:r>
              <a:rPr sz="2000" spc="-270" dirty="0">
                <a:latin typeface="DejaVu Sans"/>
                <a:cs typeface="DejaVu Sans"/>
              </a:rPr>
              <a:t>up </a:t>
            </a:r>
            <a:r>
              <a:rPr sz="2000" spc="-254" dirty="0">
                <a:latin typeface="DejaVu Sans"/>
                <a:cs typeface="DejaVu Sans"/>
              </a:rPr>
              <a:t>heat </a:t>
            </a:r>
            <a:r>
              <a:rPr sz="2000" spc="-165" dirty="0">
                <a:latin typeface="DejaVu Sans"/>
                <a:cs typeface="DejaVu Sans"/>
              </a:rPr>
              <a:t>if </a:t>
            </a:r>
            <a:r>
              <a:rPr sz="2000" spc="-250" dirty="0">
                <a:latin typeface="DejaVu Sans"/>
                <a:cs typeface="DejaVu Sans"/>
              </a:rPr>
              <a:t>they </a:t>
            </a:r>
            <a:r>
              <a:rPr sz="2000" spc="-240" dirty="0">
                <a:latin typeface="DejaVu Sans"/>
                <a:cs typeface="DejaVu Sans"/>
              </a:rPr>
              <a:t>are </a:t>
            </a:r>
            <a:r>
              <a:rPr sz="2000" spc="-225" dirty="0">
                <a:latin typeface="DejaVu Sans"/>
                <a:cs typeface="DejaVu Sans"/>
              </a:rPr>
              <a:t>very </a:t>
            </a:r>
            <a:r>
              <a:rPr sz="2000" spc="-245" dirty="0">
                <a:latin typeface="DejaVu Sans"/>
                <a:cs typeface="DejaVu Sans"/>
              </a:rPr>
              <a:t>close  </a:t>
            </a:r>
            <a:r>
              <a:rPr sz="2000" spc="-120" dirty="0">
                <a:latin typeface="DejaVu Sans"/>
                <a:cs typeface="DejaVu Sans"/>
              </a:rPr>
              <a:t>to </a:t>
            </a:r>
            <a:r>
              <a:rPr sz="2000" spc="-210" dirty="0">
                <a:latin typeface="DejaVu Sans"/>
                <a:cs typeface="DejaVu Sans"/>
              </a:rPr>
              <a:t>light </a:t>
            </a:r>
            <a:r>
              <a:rPr sz="2000" spc="-240" dirty="0">
                <a:latin typeface="DejaVu Sans"/>
                <a:cs typeface="DejaVu Sans"/>
              </a:rPr>
              <a:t>globes. </a:t>
            </a:r>
            <a:r>
              <a:rPr sz="2000" spc="-190" dirty="0">
                <a:latin typeface="DejaVu Sans"/>
                <a:cs typeface="DejaVu Sans"/>
              </a:rPr>
              <a:t>Check </a:t>
            </a:r>
            <a:r>
              <a:rPr sz="2000" spc="-225" dirty="0">
                <a:latin typeface="DejaVu Sans"/>
                <a:cs typeface="DejaVu Sans"/>
              </a:rPr>
              <a:t>around </a:t>
            </a:r>
            <a:r>
              <a:rPr sz="2000" spc="-220" dirty="0">
                <a:latin typeface="DejaVu Sans"/>
                <a:cs typeface="DejaVu Sans"/>
              </a:rPr>
              <a:t>the </a:t>
            </a:r>
            <a:r>
              <a:rPr sz="2000" spc="-240" dirty="0">
                <a:latin typeface="DejaVu Sans"/>
                <a:cs typeface="DejaVu Sans"/>
              </a:rPr>
              <a:t>house </a:t>
            </a:r>
            <a:r>
              <a:rPr sz="2000" spc="-120" dirty="0">
                <a:latin typeface="DejaVu Sans"/>
                <a:cs typeface="DejaVu Sans"/>
              </a:rPr>
              <a:t>to </a:t>
            </a:r>
            <a:r>
              <a:rPr sz="2000" spc="-330" dirty="0">
                <a:latin typeface="DejaVu Sans"/>
                <a:cs typeface="DejaVu Sans"/>
              </a:rPr>
              <a:t>make </a:t>
            </a:r>
            <a:r>
              <a:rPr sz="2000" spc="-210" dirty="0">
                <a:latin typeface="DejaVu Sans"/>
                <a:cs typeface="DejaVu Sans"/>
              </a:rPr>
              <a:t>sure. </a:t>
            </a:r>
            <a:r>
              <a:rPr sz="2000" spc="-300" dirty="0">
                <a:latin typeface="DejaVu Sans"/>
                <a:cs typeface="DejaVu Sans"/>
              </a:rPr>
              <a:t>Lamp </a:t>
            </a:r>
            <a:r>
              <a:rPr sz="2000" spc="-295" dirty="0">
                <a:latin typeface="DejaVu Sans"/>
                <a:cs typeface="DejaVu Sans"/>
              </a:rPr>
              <a:t>bases </a:t>
            </a:r>
            <a:r>
              <a:rPr sz="2000" spc="-819" dirty="0">
                <a:latin typeface="DejaVu Sans"/>
                <a:cs typeface="DejaVu Sans"/>
              </a:rPr>
              <a:t>can </a:t>
            </a:r>
            <a:r>
              <a:rPr sz="2000" spc="-40" dirty="0">
                <a:latin typeface="DejaVu Sans"/>
                <a:cs typeface="DejaVu Sans"/>
              </a:rPr>
              <a:t> </a:t>
            </a:r>
            <a:r>
              <a:rPr sz="2000" spc="-260" dirty="0">
                <a:latin typeface="DejaVu Sans"/>
                <a:cs typeface="DejaVu Sans"/>
              </a:rPr>
              <a:t>become </a:t>
            </a:r>
            <a:r>
              <a:rPr sz="2000" spc="-375" dirty="0">
                <a:latin typeface="DejaVu Sans"/>
                <a:cs typeface="DejaVu Sans"/>
              </a:rPr>
              <a:t>a </a:t>
            </a:r>
            <a:r>
              <a:rPr sz="2000" spc="-260" dirty="0">
                <a:latin typeface="DejaVu Sans"/>
                <a:cs typeface="DejaVu Sans"/>
              </a:rPr>
              <a:t>hazard </a:t>
            </a:r>
            <a:r>
              <a:rPr sz="2000" spc="-165" dirty="0">
                <a:latin typeface="DejaVu Sans"/>
                <a:cs typeface="DejaVu Sans"/>
              </a:rPr>
              <a:t>if </a:t>
            </a:r>
            <a:r>
              <a:rPr sz="2000" spc="-250" dirty="0">
                <a:latin typeface="DejaVu Sans"/>
                <a:cs typeface="DejaVu Sans"/>
              </a:rPr>
              <a:t>they </a:t>
            </a:r>
            <a:r>
              <a:rPr sz="2000" spc="-240" dirty="0">
                <a:latin typeface="DejaVu Sans"/>
                <a:cs typeface="DejaVu Sans"/>
              </a:rPr>
              <a:t>are </a:t>
            </a:r>
            <a:r>
              <a:rPr sz="2000" spc="-254" dirty="0">
                <a:latin typeface="DejaVu Sans"/>
                <a:cs typeface="DejaVu Sans"/>
              </a:rPr>
              <a:t>able </a:t>
            </a:r>
            <a:r>
              <a:rPr sz="2000" spc="-120" dirty="0">
                <a:latin typeface="DejaVu Sans"/>
                <a:cs typeface="DejaVu Sans"/>
              </a:rPr>
              <a:t>to </a:t>
            </a:r>
            <a:r>
              <a:rPr sz="2000" spc="-270" dirty="0">
                <a:latin typeface="DejaVu Sans"/>
                <a:cs typeface="DejaVu Sans"/>
              </a:rPr>
              <a:t>be </a:t>
            </a:r>
            <a:r>
              <a:rPr sz="2000" spc="-229" dirty="0">
                <a:latin typeface="DejaVu Sans"/>
                <a:cs typeface="DejaVu Sans"/>
              </a:rPr>
              <a:t>knocked </a:t>
            </a:r>
            <a:r>
              <a:rPr sz="2000" spc="-200" dirty="0">
                <a:latin typeface="DejaVu Sans"/>
                <a:cs typeface="DejaVu Sans"/>
              </a:rPr>
              <a:t>over </a:t>
            </a:r>
            <a:r>
              <a:rPr sz="2000" spc="-265" dirty="0">
                <a:latin typeface="DejaVu Sans"/>
                <a:cs typeface="DejaVu Sans"/>
              </a:rPr>
              <a:t>easily, </a:t>
            </a:r>
            <a:r>
              <a:rPr sz="2000" spc="-295" dirty="0">
                <a:latin typeface="DejaVu Sans"/>
                <a:cs typeface="DejaVu Sans"/>
              </a:rPr>
              <a:t>and </a:t>
            </a:r>
            <a:r>
              <a:rPr sz="2000" spc="-200" dirty="0">
                <a:latin typeface="DejaVu Sans"/>
                <a:cs typeface="DejaVu Sans"/>
              </a:rPr>
              <a:t>so  </a:t>
            </a:r>
            <a:r>
              <a:rPr sz="2000" spc="-215" dirty="0">
                <a:latin typeface="DejaVu Sans"/>
                <a:cs typeface="DejaVu Sans"/>
              </a:rPr>
              <a:t>should </a:t>
            </a:r>
            <a:r>
              <a:rPr sz="2000" spc="-270" dirty="0">
                <a:latin typeface="DejaVu Sans"/>
                <a:cs typeface="DejaVu Sans"/>
              </a:rPr>
              <a:t>be </a:t>
            </a:r>
            <a:r>
              <a:rPr sz="2000" spc="-250" dirty="0">
                <a:latin typeface="DejaVu Sans"/>
                <a:cs typeface="DejaVu Sans"/>
              </a:rPr>
              <a:t>removed </a:t>
            </a:r>
            <a:r>
              <a:rPr sz="2000" spc="-165" dirty="0">
                <a:latin typeface="DejaVu Sans"/>
                <a:cs typeface="DejaVu Sans"/>
              </a:rPr>
              <a:t>if </a:t>
            </a:r>
            <a:r>
              <a:rPr sz="2000" spc="-250" dirty="0">
                <a:latin typeface="DejaVu Sans"/>
                <a:cs typeface="DejaVu Sans"/>
              </a:rPr>
              <a:t>they </a:t>
            </a:r>
            <a:r>
              <a:rPr sz="2000" spc="-225" dirty="0">
                <a:latin typeface="DejaVu Sans"/>
                <a:cs typeface="DejaVu Sans"/>
              </a:rPr>
              <a:t>are. </a:t>
            </a:r>
            <a:r>
              <a:rPr sz="2000" spc="-190" dirty="0">
                <a:latin typeface="DejaVu Sans"/>
                <a:cs typeface="DejaVu Sans"/>
              </a:rPr>
              <a:t>Check </a:t>
            </a:r>
            <a:r>
              <a:rPr sz="2000" spc="-220" dirty="0">
                <a:latin typeface="DejaVu Sans"/>
                <a:cs typeface="DejaVu Sans"/>
              </a:rPr>
              <a:t>that down lights </a:t>
            </a:r>
            <a:r>
              <a:rPr sz="2000" spc="-240" dirty="0">
                <a:latin typeface="DejaVu Sans"/>
                <a:cs typeface="DejaVu Sans"/>
              </a:rPr>
              <a:t>are </a:t>
            </a:r>
            <a:r>
              <a:rPr sz="2000" spc="-229" dirty="0">
                <a:latin typeface="DejaVu Sans"/>
                <a:cs typeface="DejaVu Sans"/>
              </a:rPr>
              <a:t>insulated  </a:t>
            </a:r>
            <a:r>
              <a:rPr sz="2000" spc="-204" dirty="0">
                <a:latin typeface="DejaVu Sans"/>
                <a:cs typeface="DejaVu Sans"/>
              </a:rPr>
              <a:t>from </a:t>
            </a:r>
            <a:r>
              <a:rPr sz="2000" spc="-180" dirty="0">
                <a:latin typeface="DejaVu Sans"/>
                <a:cs typeface="DejaVu Sans"/>
              </a:rPr>
              <a:t>wood </a:t>
            </a:r>
            <a:r>
              <a:rPr sz="2000" spc="-260" dirty="0">
                <a:latin typeface="DejaVu Sans"/>
                <a:cs typeface="DejaVu Sans"/>
              </a:rPr>
              <a:t>paneling </a:t>
            </a:r>
            <a:r>
              <a:rPr sz="2000" spc="-75" dirty="0">
                <a:latin typeface="DejaVu Sans"/>
                <a:cs typeface="DejaVu Sans"/>
              </a:rPr>
              <a:t>or </a:t>
            </a:r>
            <a:r>
              <a:rPr sz="2000" spc="-220" dirty="0">
                <a:latin typeface="DejaVu Sans"/>
                <a:cs typeface="DejaVu Sans"/>
              </a:rPr>
              <a:t>ceiling</a:t>
            </a:r>
            <a:r>
              <a:rPr sz="2000" spc="-425" dirty="0">
                <a:latin typeface="DejaVu Sans"/>
                <a:cs typeface="DejaVu Sans"/>
              </a:rPr>
              <a:t> </a:t>
            </a:r>
            <a:r>
              <a:rPr sz="2000" spc="-210" dirty="0">
                <a:latin typeface="DejaVu Sans"/>
                <a:cs typeface="DejaVu Sans"/>
              </a:rPr>
              <a:t>timbers.</a:t>
            </a:r>
            <a:endParaRPr sz="20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2811" y="339852"/>
            <a:ext cx="7327392" cy="1220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4602" y="486283"/>
            <a:ext cx="6619875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00" dirty="0"/>
              <a:t>Utility </a:t>
            </a:r>
            <a:r>
              <a:rPr spc="-455" dirty="0"/>
              <a:t>Failure: </a:t>
            </a:r>
            <a:r>
              <a:rPr spc="-400" dirty="0"/>
              <a:t>Power</a:t>
            </a:r>
            <a:r>
              <a:rPr spc="-360" dirty="0"/>
              <a:t> </a:t>
            </a:r>
            <a:r>
              <a:rPr spc="-625" dirty="0"/>
              <a:t>Outages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04289" y="1384757"/>
            <a:ext cx="7460615" cy="517525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95910" marR="5080" indent="-283845">
              <a:lnSpc>
                <a:spcPts val="2600"/>
              </a:lnSpc>
              <a:spcBef>
                <a:spcPts val="720"/>
              </a:spcBef>
              <a:buClr>
                <a:srgbClr val="3890A6"/>
              </a:buClr>
              <a:buSzPct val="79629"/>
              <a:buChar char=""/>
              <a:tabLst>
                <a:tab pos="295910" algn="l"/>
                <a:tab pos="296545" algn="l"/>
              </a:tabLst>
            </a:pPr>
            <a:r>
              <a:rPr sz="2700" spc="-315" dirty="0">
                <a:latin typeface="DejaVu Sans"/>
                <a:cs typeface="DejaVu Sans"/>
              </a:rPr>
              <a:t>Unplug </a:t>
            </a:r>
            <a:r>
              <a:rPr sz="2700" spc="-275" dirty="0">
                <a:latin typeface="DejaVu Sans"/>
                <a:cs typeface="DejaVu Sans"/>
              </a:rPr>
              <a:t>all </a:t>
            </a:r>
            <a:r>
              <a:rPr sz="2700" spc="-254" dirty="0">
                <a:latin typeface="DejaVu Sans"/>
                <a:cs typeface="DejaVu Sans"/>
              </a:rPr>
              <a:t>electrical </a:t>
            </a:r>
            <a:r>
              <a:rPr sz="2700" spc="-335" dirty="0">
                <a:latin typeface="DejaVu Sans"/>
                <a:cs typeface="DejaVu Sans"/>
              </a:rPr>
              <a:t>devices </a:t>
            </a:r>
            <a:r>
              <a:rPr sz="2700" spc="-265" dirty="0">
                <a:latin typeface="DejaVu Sans"/>
                <a:cs typeface="DejaVu Sans"/>
              </a:rPr>
              <a:t>in </a:t>
            </a:r>
            <a:r>
              <a:rPr sz="2700" spc="-300" dirty="0">
                <a:latin typeface="DejaVu Sans"/>
                <a:cs typeface="DejaVu Sans"/>
              </a:rPr>
              <a:t>the </a:t>
            </a:r>
            <a:r>
              <a:rPr sz="2700" spc="-355" dirty="0">
                <a:latin typeface="DejaVu Sans"/>
                <a:cs typeface="DejaVu Sans"/>
              </a:rPr>
              <a:t>event </a:t>
            </a:r>
            <a:r>
              <a:rPr sz="2700" spc="-220" dirty="0">
                <a:latin typeface="DejaVu Sans"/>
                <a:cs typeface="DejaVu Sans"/>
              </a:rPr>
              <a:t>of </a:t>
            </a:r>
            <a:r>
              <a:rPr sz="2700" spc="-505" dirty="0">
                <a:latin typeface="DejaVu Sans"/>
                <a:cs typeface="DejaVu Sans"/>
              </a:rPr>
              <a:t>a </a:t>
            </a:r>
            <a:r>
              <a:rPr sz="2700" spc="-585" dirty="0">
                <a:latin typeface="DejaVu Sans"/>
                <a:cs typeface="DejaVu Sans"/>
              </a:rPr>
              <a:t>power  </a:t>
            </a:r>
            <a:r>
              <a:rPr sz="2700" spc="-340" dirty="0">
                <a:latin typeface="DejaVu Sans"/>
                <a:cs typeface="DejaVu Sans"/>
              </a:rPr>
              <a:t>surge </a:t>
            </a:r>
            <a:r>
              <a:rPr sz="2700" spc="-305" dirty="0">
                <a:latin typeface="DejaVu Sans"/>
                <a:cs typeface="DejaVu Sans"/>
              </a:rPr>
              <a:t>arises </a:t>
            </a:r>
            <a:r>
              <a:rPr sz="2700" spc="-345" dirty="0">
                <a:latin typeface="DejaVu Sans"/>
                <a:cs typeface="DejaVu Sans"/>
              </a:rPr>
              <a:t>when </a:t>
            </a:r>
            <a:r>
              <a:rPr sz="2700" spc="-260" dirty="0">
                <a:latin typeface="DejaVu Sans"/>
                <a:cs typeface="DejaVu Sans"/>
              </a:rPr>
              <a:t>power </a:t>
            </a:r>
            <a:r>
              <a:rPr sz="2700" spc="-270" dirty="0">
                <a:latin typeface="DejaVu Sans"/>
                <a:cs typeface="DejaVu Sans"/>
              </a:rPr>
              <a:t>is</a:t>
            </a:r>
            <a:r>
              <a:rPr sz="2700" spc="-45" dirty="0">
                <a:latin typeface="DejaVu Sans"/>
                <a:cs typeface="DejaVu Sans"/>
              </a:rPr>
              <a:t> </a:t>
            </a:r>
            <a:r>
              <a:rPr sz="2700" spc="-250" dirty="0">
                <a:latin typeface="DejaVu Sans"/>
                <a:cs typeface="DejaVu Sans"/>
              </a:rPr>
              <a:t>restored.</a:t>
            </a:r>
            <a:endParaRPr sz="27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3890A6"/>
              </a:buClr>
              <a:buFont typeface="DejaVu Sans"/>
              <a:buChar char=""/>
            </a:pPr>
            <a:endParaRPr sz="3250">
              <a:latin typeface="DejaVu Sans"/>
              <a:cs typeface="DejaVu Sans"/>
            </a:endParaRPr>
          </a:p>
          <a:p>
            <a:pPr marL="295910" marR="400685" indent="-283845">
              <a:lnSpc>
                <a:spcPts val="2590"/>
              </a:lnSpc>
              <a:buClr>
                <a:srgbClr val="3890A6"/>
              </a:buClr>
              <a:buSzPct val="79629"/>
              <a:buChar char=""/>
              <a:tabLst>
                <a:tab pos="295910" algn="l"/>
                <a:tab pos="296545" algn="l"/>
              </a:tabLst>
            </a:pPr>
            <a:r>
              <a:rPr sz="2700" spc="-285" dirty="0">
                <a:latin typeface="DejaVu Sans"/>
                <a:cs typeface="DejaVu Sans"/>
              </a:rPr>
              <a:t>Minimize </a:t>
            </a:r>
            <a:r>
              <a:rPr sz="2700" spc="-300" dirty="0">
                <a:latin typeface="DejaVu Sans"/>
                <a:cs typeface="DejaVu Sans"/>
              </a:rPr>
              <a:t>the </a:t>
            </a:r>
            <a:r>
              <a:rPr sz="2700" spc="-335" dirty="0">
                <a:latin typeface="DejaVu Sans"/>
                <a:cs typeface="DejaVu Sans"/>
              </a:rPr>
              <a:t>opening </a:t>
            </a:r>
            <a:r>
              <a:rPr sz="2700" spc="-400" dirty="0">
                <a:latin typeface="DejaVu Sans"/>
                <a:cs typeface="DejaVu Sans"/>
              </a:rPr>
              <a:t>and </a:t>
            </a:r>
            <a:r>
              <a:rPr sz="2700" spc="-295" dirty="0">
                <a:latin typeface="DejaVu Sans"/>
                <a:cs typeface="DejaVu Sans"/>
              </a:rPr>
              <a:t>closing </a:t>
            </a:r>
            <a:r>
              <a:rPr sz="2700" spc="-220" dirty="0">
                <a:latin typeface="DejaVu Sans"/>
                <a:cs typeface="DejaVu Sans"/>
              </a:rPr>
              <a:t>of </a:t>
            </a:r>
            <a:r>
              <a:rPr sz="2700" spc="-275" dirty="0">
                <a:latin typeface="DejaVu Sans"/>
                <a:cs typeface="DejaVu Sans"/>
              </a:rPr>
              <a:t>freezers </a:t>
            </a:r>
            <a:r>
              <a:rPr sz="2700" spc="-825" dirty="0">
                <a:latin typeface="DejaVu Sans"/>
                <a:cs typeface="DejaVu Sans"/>
              </a:rPr>
              <a:t>and  </a:t>
            </a:r>
            <a:r>
              <a:rPr sz="2700" spc="-235" dirty="0">
                <a:latin typeface="DejaVu Sans"/>
                <a:cs typeface="DejaVu Sans"/>
              </a:rPr>
              <a:t>refrigerator</a:t>
            </a:r>
            <a:r>
              <a:rPr sz="2700" spc="70" dirty="0">
                <a:latin typeface="DejaVu Sans"/>
                <a:cs typeface="DejaVu Sans"/>
              </a:rPr>
              <a:t> </a:t>
            </a:r>
            <a:r>
              <a:rPr sz="2700" spc="-285" dirty="0">
                <a:latin typeface="DejaVu Sans"/>
                <a:cs typeface="DejaVu Sans"/>
              </a:rPr>
              <a:t>units.</a:t>
            </a:r>
            <a:endParaRPr sz="27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3890A6"/>
              </a:buClr>
              <a:buFont typeface="DejaVu Sans"/>
              <a:buChar char=""/>
            </a:pPr>
            <a:endParaRPr sz="3250">
              <a:latin typeface="DejaVu Sans"/>
              <a:cs typeface="DejaVu Sans"/>
            </a:endParaRPr>
          </a:p>
          <a:p>
            <a:pPr marL="295910" marR="71755" indent="-283845">
              <a:lnSpc>
                <a:spcPct val="80000"/>
              </a:lnSpc>
              <a:buClr>
                <a:srgbClr val="3890A6"/>
              </a:buClr>
              <a:buSzPct val="79629"/>
              <a:buChar char=""/>
              <a:tabLst>
                <a:tab pos="295910" algn="l"/>
                <a:tab pos="296545" algn="l"/>
              </a:tabLst>
            </a:pPr>
            <a:r>
              <a:rPr sz="2700" spc="-310" dirty="0">
                <a:latin typeface="DejaVu Sans"/>
                <a:cs typeface="DejaVu Sans"/>
              </a:rPr>
              <a:t>Move </a:t>
            </a:r>
            <a:r>
              <a:rPr sz="2700" spc="-275" dirty="0">
                <a:latin typeface="DejaVu Sans"/>
                <a:cs typeface="DejaVu Sans"/>
              </a:rPr>
              <a:t>refrigerated </a:t>
            </a:r>
            <a:r>
              <a:rPr sz="2700" spc="-400" dirty="0">
                <a:latin typeface="DejaVu Sans"/>
                <a:cs typeface="DejaVu Sans"/>
              </a:rPr>
              <a:t>and </a:t>
            </a:r>
            <a:r>
              <a:rPr sz="2700" spc="-265" dirty="0">
                <a:latin typeface="DejaVu Sans"/>
                <a:cs typeface="DejaVu Sans"/>
              </a:rPr>
              <a:t>frozen </a:t>
            </a:r>
            <a:r>
              <a:rPr sz="2700" spc="-330" dirty="0">
                <a:latin typeface="DejaVu Sans"/>
                <a:cs typeface="DejaVu Sans"/>
              </a:rPr>
              <a:t>items </a:t>
            </a:r>
            <a:r>
              <a:rPr sz="2700" spc="-295" dirty="0">
                <a:latin typeface="DejaVu Sans"/>
                <a:cs typeface="DejaVu Sans"/>
              </a:rPr>
              <a:t>that </a:t>
            </a:r>
            <a:r>
              <a:rPr sz="2700" spc="-330" dirty="0">
                <a:latin typeface="DejaVu Sans"/>
                <a:cs typeface="DejaVu Sans"/>
              </a:rPr>
              <a:t>are </a:t>
            </a:r>
            <a:r>
              <a:rPr sz="2700" spc="-280" dirty="0">
                <a:latin typeface="DejaVu Sans"/>
                <a:cs typeface="DejaVu Sans"/>
              </a:rPr>
              <a:t>likely  </a:t>
            </a:r>
            <a:r>
              <a:rPr sz="2700" spc="-165" dirty="0">
                <a:latin typeface="DejaVu Sans"/>
                <a:cs typeface="DejaVu Sans"/>
              </a:rPr>
              <a:t>to </a:t>
            </a:r>
            <a:r>
              <a:rPr sz="2700" spc="-370" dirty="0">
                <a:latin typeface="DejaVu Sans"/>
                <a:cs typeface="DejaVu Sans"/>
              </a:rPr>
              <a:t>be </a:t>
            </a:r>
            <a:r>
              <a:rPr sz="2700" spc="-290" dirty="0">
                <a:latin typeface="DejaVu Sans"/>
                <a:cs typeface="DejaVu Sans"/>
              </a:rPr>
              <a:t>desired </a:t>
            </a:r>
            <a:r>
              <a:rPr sz="2700" spc="-280" dirty="0">
                <a:latin typeface="DejaVu Sans"/>
                <a:cs typeface="DejaVu Sans"/>
              </a:rPr>
              <a:t>from </a:t>
            </a:r>
            <a:r>
              <a:rPr sz="2700" spc="-300" dirty="0">
                <a:latin typeface="DejaVu Sans"/>
                <a:cs typeface="DejaVu Sans"/>
              </a:rPr>
              <a:t>the </a:t>
            </a:r>
            <a:r>
              <a:rPr sz="2700" spc="-325" dirty="0">
                <a:latin typeface="DejaVu Sans"/>
                <a:cs typeface="DejaVu Sans"/>
              </a:rPr>
              <a:t>appliance(s) </a:t>
            </a:r>
            <a:r>
              <a:rPr sz="2700" spc="-405" dirty="0">
                <a:latin typeface="DejaVu Sans"/>
                <a:cs typeface="DejaVu Sans"/>
              </a:rPr>
              <a:t>and </a:t>
            </a:r>
            <a:r>
              <a:rPr sz="2700" spc="-229" dirty="0">
                <a:latin typeface="DejaVu Sans"/>
                <a:cs typeface="DejaVu Sans"/>
              </a:rPr>
              <a:t>store </a:t>
            </a:r>
            <a:r>
              <a:rPr sz="2700" spc="-720" dirty="0">
                <a:latin typeface="DejaVu Sans"/>
                <a:cs typeface="DejaVu Sans"/>
              </a:rPr>
              <a:t>them  </a:t>
            </a:r>
            <a:r>
              <a:rPr sz="2700" spc="-265" dirty="0">
                <a:latin typeface="DejaVu Sans"/>
                <a:cs typeface="DejaVu Sans"/>
              </a:rPr>
              <a:t>in </a:t>
            </a:r>
            <a:r>
              <a:rPr sz="2700" spc="-505" dirty="0">
                <a:latin typeface="DejaVu Sans"/>
                <a:cs typeface="DejaVu Sans"/>
              </a:rPr>
              <a:t>a </a:t>
            </a:r>
            <a:r>
              <a:rPr sz="2700" spc="-200" dirty="0">
                <a:latin typeface="DejaVu Sans"/>
                <a:cs typeface="DejaVu Sans"/>
              </a:rPr>
              <a:t>cooler </a:t>
            </a:r>
            <a:r>
              <a:rPr sz="2700" spc="-245" dirty="0">
                <a:latin typeface="DejaVu Sans"/>
                <a:cs typeface="DejaVu Sans"/>
              </a:rPr>
              <a:t>with</a:t>
            </a:r>
            <a:r>
              <a:rPr sz="2700" spc="-70" dirty="0">
                <a:latin typeface="DejaVu Sans"/>
                <a:cs typeface="DejaVu Sans"/>
              </a:rPr>
              <a:t> </a:t>
            </a:r>
            <a:r>
              <a:rPr sz="2700" spc="-265" dirty="0">
                <a:latin typeface="DejaVu Sans"/>
                <a:cs typeface="DejaVu Sans"/>
              </a:rPr>
              <a:t>ice.</a:t>
            </a:r>
            <a:endParaRPr sz="27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3890A6"/>
              </a:buClr>
              <a:buFont typeface="DejaVu Sans"/>
              <a:buChar char=""/>
            </a:pPr>
            <a:endParaRPr sz="3250">
              <a:latin typeface="DejaVu Sans"/>
              <a:cs typeface="DejaVu Sans"/>
            </a:endParaRPr>
          </a:p>
          <a:p>
            <a:pPr marL="295910" marR="688340" indent="-283845">
              <a:lnSpc>
                <a:spcPct val="80000"/>
              </a:lnSpc>
              <a:spcBef>
                <a:spcPts val="5"/>
              </a:spcBef>
              <a:buClr>
                <a:srgbClr val="3890A6"/>
              </a:buClr>
              <a:buSzPct val="79629"/>
              <a:buChar char=""/>
              <a:tabLst>
                <a:tab pos="295910" algn="l"/>
                <a:tab pos="296545" algn="l"/>
              </a:tabLst>
            </a:pPr>
            <a:r>
              <a:rPr sz="2700" spc="-215" dirty="0">
                <a:latin typeface="DejaVu Sans"/>
                <a:cs typeface="DejaVu Sans"/>
              </a:rPr>
              <a:t>Utilized </a:t>
            </a:r>
            <a:r>
              <a:rPr sz="2700" spc="-275" dirty="0">
                <a:latin typeface="DejaVu Sans"/>
                <a:cs typeface="DejaVu Sans"/>
              </a:rPr>
              <a:t>battery </a:t>
            </a:r>
            <a:r>
              <a:rPr sz="2700" spc="-290" dirty="0">
                <a:latin typeface="DejaVu Sans"/>
                <a:cs typeface="DejaVu Sans"/>
              </a:rPr>
              <a:t>operated </a:t>
            </a:r>
            <a:r>
              <a:rPr sz="2700" spc="-315" dirty="0">
                <a:latin typeface="DejaVu Sans"/>
                <a:cs typeface="DejaVu Sans"/>
              </a:rPr>
              <a:t>lighting </a:t>
            </a:r>
            <a:r>
              <a:rPr sz="2700" spc="-335" dirty="0">
                <a:latin typeface="DejaVu Sans"/>
                <a:cs typeface="DejaVu Sans"/>
              </a:rPr>
              <a:t>devices  </a:t>
            </a:r>
            <a:r>
              <a:rPr sz="2700" spc="-305" dirty="0">
                <a:latin typeface="DejaVu Sans"/>
                <a:cs typeface="DejaVu Sans"/>
              </a:rPr>
              <a:t>(flashlights, </a:t>
            </a:r>
            <a:r>
              <a:rPr sz="2700" spc="-285" dirty="0">
                <a:latin typeface="DejaVu Sans"/>
                <a:cs typeface="DejaVu Sans"/>
              </a:rPr>
              <a:t>laterns, </a:t>
            </a:r>
            <a:r>
              <a:rPr sz="2700" spc="-250" dirty="0">
                <a:latin typeface="DejaVu Sans"/>
                <a:cs typeface="DejaVu Sans"/>
              </a:rPr>
              <a:t>etc.) </a:t>
            </a:r>
            <a:r>
              <a:rPr sz="2700" spc="-175" dirty="0">
                <a:latin typeface="DejaVu Sans"/>
                <a:cs typeface="DejaVu Sans"/>
              </a:rPr>
              <a:t>for </a:t>
            </a:r>
            <a:r>
              <a:rPr sz="2700" spc="-285" dirty="0">
                <a:latin typeface="DejaVu Sans"/>
                <a:cs typeface="DejaVu Sans"/>
              </a:rPr>
              <a:t>light. </a:t>
            </a:r>
            <a:r>
              <a:rPr sz="2700" spc="-110" dirty="0">
                <a:latin typeface="DejaVu Sans"/>
                <a:cs typeface="DejaVu Sans"/>
              </a:rPr>
              <a:t>Do </a:t>
            </a:r>
            <a:r>
              <a:rPr sz="2700" spc="-229" dirty="0">
                <a:latin typeface="DejaVu Sans"/>
                <a:cs typeface="DejaVu Sans"/>
              </a:rPr>
              <a:t>not </a:t>
            </a:r>
            <a:r>
              <a:rPr sz="2700" spc="-370" dirty="0">
                <a:latin typeface="DejaVu Sans"/>
                <a:cs typeface="DejaVu Sans"/>
              </a:rPr>
              <a:t>use  </a:t>
            </a:r>
            <a:r>
              <a:rPr sz="2700" spc="-345" dirty="0">
                <a:latin typeface="DejaVu Sans"/>
                <a:cs typeface="DejaVu Sans"/>
              </a:rPr>
              <a:t>candles </a:t>
            </a:r>
            <a:r>
              <a:rPr sz="2700" spc="-105" dirty="0">
                <a:latin typeface="DejaVu Sans"/>
                <a:cs typeface="DejaVu Sans"/>
              </a:rPr>
              <a:t>or </a:t>
            </a:r>
            <a:r>
              <a:rPr sz="2700" spc="-220" dirty="0">
                <a:latin typeface="DejaVu Sans"/>
                <a:cs typeface="DejaVu Sans"/>
              </a:rPr>
              <a:t>other </a:t>
            </a:r>
            <a:r>
              <a:rPr sz="2700" spc="-229" dirty="0">
                <a:latin typeface="DejaVu Sans"/>
                <a:cs typeface="DejaVu Sans"/>
              </a:rPr>
              <a:t>fire </a:t>
            </a:r>
            <a:r>
              <a:rPr sz="2700" spc="-390" dirty="0">
                <a:latin typeface="DejaVu Sans"/>
                <a:cs typeface="DejaVu Sans"/>
              </a:rPr>
              <a:t>based </a:t>
            </a:r>
            <a:r>
              <a:rPr sz="2700" spc="-290" dirty="0">
                <a:latin typeface="DejaVu Sans"/>
                <a:cs typeface="DejaVu Sans"/>
              </a:rPr>
              <a:t>sources </a:t>
            </a:r>
            <a:r>
              <a:rPr sz="2700" spc="-170" dirty="0">
                <a:latin typeface="DejaVu Sans"/>
                <a:cs typeface="DejaVu Sans"/>
              </a:rPr>
              <a:t>for </a:t>
            </a:r>
            <a:r>
              <a:rPr sz="2700" spc="-475" dirty="0">
                <a:latin typeface="DejaVu Sans"/>
                <a:cs typeface="DejaVu Sans"/>
              </a:rPr>
              <a:t>lighting  </a:t>
            </a:r>
            <a:r>
              <a:rPr sz="2700" spc="-295" dirty="0">
                <a:latin typeface="DejaVu Sans"/>
                <a:cs typeface="DejaVu Sans"/>
              </a:rPr>
              <a:t>purposes.</a:t>
            </a:r>
            <a:endParaRPr sz="27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2811" y="339852"/>
            <a:ext cx="7327392" cy="1220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4602" y="486283"/>
            <a:ext cx="6619875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00" dirty="0"/>
              <a:t>Utility </a:t>
            </a:r>
            <a:r>
              <a:rPr spc="-455" dirty="0"/>
              <a:t>Failure: </a:t>
            </a:r>
            <a:r>
              <a:rPr spc="-400" dirty="0"/>
              <a:t>Power</a:t>
            </a:r>
            <a:r>
              <a:rPr spc="-360" dirty="0"/>
              <a:t> </a:t>
            </a:r>
            <a:r>
              <a:rPr spc="-625" dirty="0"/>
              <a:t>Outages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04289" y="1419809"/>
            <a:ext cx="7377430" cy="490410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295910" marR="911860" indent="-283845">
              <a:lnSpc>
                <a:spcPts val="3240"/>
              </a:lnSpc>
              <a:spcBef>
                <a:spcPts val="509"/>
              </a:spcBef>
              <a:buClr>
                <a:srgbClr val="3890A6"/>
              </a:buClr>
              <a:buSzPct val="80000"/>
              <a:buChar char=""/>
              <a:tabLst>
                <a:tab pos="296545" algn="l"/>
              </a:tabLst>
            </a:pPr>
            <a:r>
              <a:rPr sz="3000" spc="-345" dirty="0">
                <a:latin typeface="DejaVu Sans"/>
                <a:cs typeface="DejaVu Sans"/>
              </a:rPr>
              <a:t>Heating </a:t>
            </a:r>
            <a:r>
              <a:rPr sz="3000" spc="-445" dirty="0">
                <a:latin typeface="DejaVu Sans"/>
                <a:cs typeface="DejaVu Sans"/>
              </a:rPr>
              <a:t>and </a:t>
            </a:r>
            <a:r>
              <a:rPr sz="3000" spc="-300" dirty="0">
                <a:latin typeface="DejaVu Sans"/>
                <a:cs typeface="DejaVu Sans"/>
              </a:rPr>
              <a:t>cooling </a:t>
            </a:r>
            <a:r>
              <a:rPr sz="3000" spc="-315" dirty="0">
                <a:latin typeface="DejaVu Sans"/>
                <a:cs typeface="DejaVu Sans"/>
              </a:rPr>
              <a:t>units </a:t>
            </a:r>
            <a:r>
              <a:rPr sz="3000" spc="-580" dirty="0">
                <a:latin typeface="DejaVu Sans"/>
                <a:cs typeface="DejaVu Sans"/>
              </a:rPr>
              <a:t>may </a:t>
            </a:r>
            <a:r>
              <a:rPr sz="3000" spc="-254" dirty="0">
                <a:latin typeface="DejaVu Sans"/>
                <a:cs typeface="DejaVu Sans"/>
              </a:rPr>
              <a:t>not </a:t>
            </a:r>
            <a:r>
              <a:rPr sz="3000" spc="-750" dirty="0">
                <a:latin typeface="DejaVu Sans"/>
                <a:cs typeface="DejaVu Sans"/>
              </a:rPr>
              <a:t>work  </a:t>
            </a:r>
            <a:r>
              <a:rPr sz="3000" spc="-265" dirty="0">
                <a:latin typeface="DejaVu Sans"/>
                <a:cs typeface="DejaVu Sans"/>
              </a:rPr>
              <a:t>without</a:t>
            </a:r>
            <a:r>
              <a:rPr sz="3000" spc="75" dirty="0">
                <a:latin typeface="DejaVu Sans"/>
                <a:cs typeface="DejaVu Sans"/>
              </a:rPr>
              <a:t> </a:t>
            </a:r>
            <a:r>
              <a:rPr sz="3000" spc="-340" dirty="0">
                <a:latin typeface="DejaVu Sans"/>
                <a:cs typeface="DejaVu Sans"/>
              </a:rPr>
              <a:t>power.</a:t>
            </a:r>
            <a:endParaRPr sz="30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3890A6"/>
              </a:buClr>
              <a:buFont typeface="DejaVu Sans"/>
              <a:buChar char=""/>
            </a:pPr>
            <a:endParaRPr sz="3750">
              <a:latin typeface="DejaVu Sans"/>
              <a:cs typeface="DejaVu Sans"/>
            </a:endParaRPr>
          </a:p>
          <a:p>
            <a:pPr marL="295910" marR="5080" indent="-283845">
              <a:lnSpc>
                <a:spcPct val="90000"/>
              </a:lnSpc>
              <a:buClr>
                <a:srgbClr val="3890A6"/>
              </a:buClr>
              <a:buSzPct val="80000"/>
              <a:buChar char=""/>
              <a:tabLst>
                <a:tab pos="296545" algn="l"/>
              </a:tabLst>
            </a:pPr>
            <a:r>
              <a:rPr sz="3000" spc="-225" dirty="0">
                <a:latin typeface="DejaVu Sans"/>
                <a:cs typeface="DejaVu Sans"/>
              </a:rPr>
              <a:t>If </a:t>
            </a:r>
            <a:r>
              <a:rPr sz="3000" spc="-180" dirty="0">
                <a:latin typeface="DejaVu Sans"/>
                <a:cs typeface="DejaVu Sans"/>
              </a:rPr>
              <a:t>it </a:t>
            </a:r>
            <a:r>
              <a:rPr sz="3000" spc="-295" dirty="0">
                <a:latin typeface="DejaVu Sans"/>
                <a:cs typeface="DejaVu Sans"/>
              </a:rPr>
              <a:t>is </a:t>
            </a:r>
            <a:r>
              <a:rPr sz="3000" spc="-320" dirty="0">
                <a:latin typeface="DejaVu Sans"/>
                <a:cs typeface="DejaVu Sans"/>
              </a:rPr>
              <a:t>known </a:t>
            </a:r>
            <a:r>
              <a:rPr sz="3000" spc="-330" dirty="0">
                <a:latin typeface="DejaVu Sans"/>
                <a:cs typeface="DejaVu Sans"/>
              </a:rPr>
              <a:t>that </a:t>
            </a:r>
            <a:r>
              <a:rPr sz="3000" spc="-285" dirty="0">
                <a:latin typeface="DejaVu Sans"/>
                <a:cs typeface="DejaVu Sans"/>
              </a:rPr>
              <a:t>power </a:t>
            </a:r>
            <a:r>
              <a:rPr sz="3000" spc="-210" dirty="0">
                <a:latin typeface="DejaVu Sans"/>
                <a:cs typeface="DejaVu Sans"/>
              </a:rPr>
              <a:t>will </a:t>
            </a:r>
            <a:r>
              <a:rPr sz="3000" spc="-254" dirty="0">
                <a:latin typeface="DejaVu Sans"/>
                <a:cs typeface="DejaVu Sans"/>
              </a:rPr>
              <a:t>not </a:t>
            </a:r>
            <a:r>
              <a:rPr sz="3000" spc="-409" dirty="0">
                <a:latin typeface="DejaVu Sans"/>
                <a:cs typeface="DejaVu Sans"/>
              </a:rPr>
              <a:t>be </a:t>
            </a:r>
            <a:r>
              <a:rPr sz="3000" spc="-535" dirty="0">
                <a:latin typeface="DejaVu Sans"/>
                <a:cs typeface="DejaVu Sans"/>
              </a:rPr>
              <a:t>restored  </a:t>
            </a:r>
            <a:r>
              <a:rPr sz="3000" spc="-185" dirty="0">
                <a:latin typeface="DejaVu Sans"/>
                <a:cs typeface="DejaVu Sans"/>
              </a:rPr>
              <a:t>for </a:t>
            </a:r>
            <a:r>
              <a:rPr sz="3000" spc="-560" dirty="0">
                <a:latin typeface="DejaVu Sans"/>
                <a:cs typeface="DejaVu Sans"/>
              </a:rPr>
              <a:t>a </a:t>
            </a:r>
            <a:r>
              <a:rPr sz="3000" spc="-345" dirty="0">
                <a:latin typeface="DejaVu Sans"/>
                <a:cs typeface="DejaVu Sans"/>
              </a:rPr>
              <a:t>significant </a:t>
            </a:r>
            <a:r>
              <a:rPr sz="3000" spc="-390" dirty="0">
                <a:latin typeface="DejaVu Sans"/>
                <a:cs typeface="DejaVu Sans"/>
              </a:rPr>
              <a:t>amount </a:t>
            </a:r>
            <a:r>
              <a:rPr sz="3000" spc="-245" dirty="0">
                <a:latin typeface="DejaVu Sans"/>
                <a:cs typeface="DejaVu Sans"/>
              </a:rPr>
              <a:t>of </a:t>
            </a:r>
            <a:r>
              <a:rPr sz="3000" spc="-345" dirty="0">
                <a:latin typeface="DejaVu Sans"/>
                <a:cs typeface="DejaVu Sans"/>
              </a:rPr>
              <a:t>time </a:t>
            </a:r>
            <a:r>
              <a:rPr sz="3000" spc="-430" dirty="0">
                <a:latin typeface="DejaVu Sans"/>
                <a:cs typeface="DejaVu Sans"/>
              </a:rPr>
              <a:t>(day </a:t>
            </a:r>
            <a:r>
              <a:rPr sz="3000" spc="-114" dirty="0">
                <a:latin typeface="DejaVu Sans"/>
                <a:cs typeface="DejaVu Sans"/>
              </a:rPr>
              <a:t>or </a:t>
            </a:r>
            <a:r>
              <a:rPr sz="3000" spc="-625" dirty="0">
                <a:latin typeface="DejaVu Sans"/>
                <a:cs typeface="DejaVu Sans"/>
              </a:rPr>
              <a:t>more)  </a:t>
            </a:r>
            <a:r>
              <a:rPr sz="3000" spc="-350" dirty="0">
                <a:latin typeface="DejaVu Sans"/>
                <a:cs typeface="DejaVu Sans"/>
              </a:rPr>
              <a:t>then </a:t>
            </a:r>
            <a:r>
              <a:rPr sz="3000" spc="-330" dirty="0">
                <a:latin typeface="DejaVu Sans"/>
                <a:cs typeface="DejaVu Sans"/>
              </a:rPr>
              <a:t>the </a:t>
            </a:r>
            <a:r>
              <a:rPr sz="3000" spc="-310" dirty="0">
                <a:latin typeface="DejaVu Sans"/>
                <a:cs typeface="DejaVu Sans"/>
              </a:rPr>
              <a:t>person </a:t>
            </a:r>
            <a:r>
              <a:rPr sz="3000" spc="-325" dirty="0">
                <a:latin typeface="DejaVu Sans"/>
                <a:cs typeface="DejaVu Sans"/>
              </a:rPr>
              <a:t>should </a:t>
            </a:r>
            <a:r>
              <a:rPr sz="3000" spc="-285" dirty="0">
                <a:latin typeface="DejaVu Sans"/>
                <a:cs typeface="DejaVu Sans"/>
              </a:rPr>
              <a:t>explore </a:t>
            </a:r>
            <a:r>
              <a:rPr sz="3000" spc="-245" dirty="0">
                <a:latin typeface="DejaVu Sans"/>
                <a:cs typeface="DejaVu Sans"/>
              </a:rPr>
              <a:t>other  </a:t>
            </a:r>
            <a:r>
              <a:rPr sz="3000" spc="-315" dirty="0">
                <a:latin typeface="DejaVu Sans"/>
                <a:cs typeface="DejaVu Sans"/>
              </a:rPr>
              <a:t>temporary </a:t>
            </a:r>
            <a:r>
              <a:rPr sz="3000" spc="-340" dirty="0">
                <a:latin typeface="DejaVu Sans"/>
                <a:cs typeface="DejaVu Sans"/>
              </a:rPr>
              <a:t>living </a:t>
            </a:r>
            <a:r>
              <a:rPr sz="3000" spc="-280" dirty="0">
                <a:latin typeface="DejaVu Sans"/>
                <a:cs typeface="DejaVu Sans"/>
              </a:rPr>
              <a:t>options </a:t>
            </a:r>
            <a:r>
              <a:rPr sz="3000" spc="-275" dirty="0">
                <a:latin typeface="DejaVu Sans"/>
                <a:cs typeface="DejaVu Sans"/>
              </a:rPr>
              <a:t>until </a:t>
            </a:r>
            <a:r>
              <a:rPr sz="3000" spc="-285" dirty="0">
                <a:latin typeface="DejaVu Sans"/>
                <a:cs typeface="DejaVu Sans"/>
              </a:rPr>
              <a:t>power </a:t>
            </a:r>
            <a:r>
              <a:rPr sz="3000" spc="-300" dirty="0">
                <a:latin typeface="DejaVu Sans"/>
                <a:cs typeface="DejaVu Sans"/>
              </a:rPr>
              <a:t>is  </a:t>
            </a:r>
            <a:r>
              <a:rPr sz="3000" spc="-275" dirty="0">
                <a:latin typeface="DejaVu Sans"/>
                <a:cs typeface="DejaVu Sans"/>
              </a:rPr>
              <a:t>restored, </a:t>
            </a:r>
            <a:r>
              <a:rPr sz="3000" spc="-360" dirty="0">
                <a:latin typeface="DejaVu Sans"/>
                <a:cs typeface="DejaVu Sans"/>
              </a:rPr>
              <a:t>especially </a:t>
            </a:r>
            <a:r>
              <a:rPr sz="3000" spc="-295" dirty="0">
                <a:latin typeface="DejaVu Sans"/>
                <a:cs typeface="DejaVu Sans"/>
              </a:rPr>
              <a:t>in </a:t>
            </a:r>
            <a:r>
              <a:rPr sz="3000" spc="-345" dirty="0">
                <a:latin typeface="DejaVu Sans"/>
                <a:cs typeface="DejaVu Sans"/>
              </a:rPr>
              <a:t>extreme</a:t>
            </a:r>
            <a:r>
              <a:rPr sz="3000" spc="-260" dirty="0">
                <a:latin typeface="DejaVu Sans"/>
                <a:cs typeface="DejaVu Sans"/>
              </a:rPr>
              <a:t> </a:t>
            </a:r>
            <a:r>
              <a:rPr sz="3000" spc="-355" dirty="0">
                <a:latin typeface="DejaVu Sans"/>
                <a:cs typeface="DejaVu Sans"/>
              </a:rPr>
              <a:t>temperatures.</a:t>
            </a:r>
            <a:endParaRPr sz="30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3890A6"/>
              </a:buClr>
              <a:buFont typeface="DejaVu Sans"/>
              <a:buChar char=""/>
            </a:pPr>
            <a:endParaRPr sz="3850">
              <a:latin typeface="DejaVu Sans"/>
              <a:cs typeface="DejaVu Sans"/>
            </a:endParaRPr>
          </a:p>
          <a:p>
            <a:pPr marL="295910" marR="654050" indent="-283845">
              <a:lnSpc>
                <a:spcPts val="3240"/>
              </a:lnSpc>
              <a:buClr>
                <a:srgbClr val="3890A6"/>
              </a:buClr>
              <a:buSzPct val="80000"/>
              <a:buChar char=""/>
              <a:tabLst>
                <a:tab pos="296545" algn="l"/>
              </a:tabLst>
            </a:pPr>
            <a:r>
              <a:rPr sz="3000" spc="-285" dirty="0">
                <a:latin typeface="DejaVu Sans"/>
                <a:cs typeface="DejaVu Sans"/>
              </a:rPr>
              <a:t>Check </a:t>
            </a:r>
            <a:r>
              <a:rPr sz="3000" spc="-305" dirty="0">
                <a:latin typeface="DejaVu Sans"/>
                <a:cs typeface="DejaVu Sans"/>
              </a:rPr>
              <a:t>all refrigerated </a:t>
            </a:r>
            <a:r>
              <a:rPr sz="3000" spc="-114" dirty="0">
                <a:latin typeface="DejaVu Sans"/>
                <a:cs typeface="DejaVu Sans"/>
              </a:rPr>
              <a:t>or </a:t>
            </a:r>
            <a:r>
              <a:rPr sz="3000" spc="-295" dirty="0">
                <a:latin typeface="DejaVu Sans"/>
                <a:cs typeface="DejaVu Sans"/>
              </a:rPr>
              <a:t>frozen foods </a:t>
            </a:r>
            <a:r>
              <a:rPr sz="3000" spc="-890" dirty="0">
                <a:latin typeface="DejaVu Sans"/>
                <a:cs typeface="DejaVu Sans"/>
              </a:rPr>
              <a:t>for  </a:t>
            </a:r>
            <a:r>
              <a:rPr sz="3000" spc="-405" dirty="0">
                <a:latin typeface="DejaVu Sans"/>
                <a:cs typeface="DejaVu Sans"/>
              </a:rPr>
              <a:t>being </a:t>
            </a:r>
            <a:r>
              <a:rPr sz="3000" spc="-305" dirty="0">
                <a:latin typeface="DejaVu Sans"/>
                <a:cs typeface="DejaVu Sans"/>
              </a:rPr>
              <a:t>spoiled before</a:t>
            </a:r>
            <a:r>
              <a:rPr sz="3000" spc="-280" dirty="0">
                <a:latin typeface="DejaVu Sans"/>
                <a:cs typeface="DejaVu Sans"/>
              </a:rPr>
              <a:t> </a:t>
            </a:r>
            <a:r>
              <a:rPr sz="3000" spc="-335" dirty="0">
                <a:latin typeface="DejaVu Sans"/>
                <a:cs typeface="DejaVu Sans"/>
              </a:rPr>
              <a:t>consumption.</a:t>
            </a:r>
            <a:endParaRPr sz="30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2811" y="339852"/>
            <a:ext cx="7539228" cy="1220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4602" y="486283"/>
            <a:ext cx="6833234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00" dirty="0"/>
              <a:t>Utility </a:t>
            </a:r>
            <a:r>
              <a:rPr spc="-455" dirty="0"/>
              <a:t>Failure: </a:t>
            </a:r>
            <a:r>
              <a:rPr spc="-355" dirty="0"/>
              <a:t>Water</a:t>
            </a:r>
            <a:r>
              <a:rPr spc="-570" dirty="0"/>
              <a:t> </a:t>
            </a:r>
            <a:r>
              <a:rPr spc="-620" dirty="0"/>
              <a:t>Shortage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96897" y="1415922"/>
            <a:ext cx="7070725" cy="477012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95910" marR="532130" indent="-283845">
              <a:lnSpc>
                <a:spcPts val="3460"/>
              </a:lnSpc>
              <a:spcBef>
                <a:spcPts val="535"/>
              </a:spcBef>
              <a:buClr>
                <a:srgbClr val="3890A6"/>
              </a:buClr>
              <a:buSzPct val="79687"/>
              <a:buChar char=""/>
              <a:tabLst>
                <a:tab pos="296545" algn="l"/>
              </a:tabLst>
            </a:pPr>
            <a:r>
              <a:rPr sz="3200" spc="-415" dirty="0">
                <a:latin typeface="DejaVu Sans"/>
                <a:cs typeface="DejaVu Sans"/>
              </a:rPr>
              <a:t>Be </a:t>
            </a:r>
            <a:r>
              <a:rPr sz="3200" spc="-434" dirty="0">
                <a:latin typeface="DejaVu Sans"/>
                <a:cs typeface="DejaVu Sans"/>
              </a:rPr>
              <a:t>aware </a:t>
            </a:r>
            <a:r>
              <a:rPr sz="3200" spc="-260" dirty="0">
                <a:latin typeface="DejaVu Sans"/>
                <a:cs typeface="DejaVu Sans"/>
              </a:rPr>
              <a:t>of </a:t>
            </a:r>
            <a:r>
              <a:rPr sz="3200" spc="-250" dirty="0">
                <a:latin typeface="DejaVu Sans"/>
                <a:cs typeface="DejaVu Sans"/>
              </a:rPr>
              <a:t>boil </a:t>
            </a:r>
            <a:r>
              <a:rPr sz="3200" spc="-320" dirty="0">
                <a:latin typeface="DejaVu Sans"/>
                <a:cs typeface="DejaVu Sans"/>
              </a:rPr>
              <a:t>water </a:t>
            </a:r>
            <a:r>
              <a:rPr sz="3200" spc="-340" dirty="0">
                <a:latin typeface="DejaVu Sans"/>
                <a:cs typeface="DejaVu Sans"/>
              </a:rPr>
              <a:t>advisories </a:t>
            </a:r>
            <a:r>
              <a:rPr sz="3200" spc="-910" dirty="0">
                <a:latin typeface="DejaVu Sans"/>
                <a:cs typeface="DejaVu Sans"/>
              </a:rPr>
              <a:t>that  </a:t>
            </a:r>
            <a:r>
              <a:rPr sz="3200" spc="-315" dirty="0">
                <a:latin typeface="DejaVu Sans"/>
                <a:cs typeface="DejaVu Sans"/>
              </a:rPr>
              <a:t>could </a:t>
            </a:r>
            <a:r>
              <a:rPr sz="3200" spc="-434" dirty="0">
                <a:latin typeface="DejaVu Sans"/>
                <a:cs typeface="DejaVu Sans"/>
              </a:rPr>
              <a:t>be </a:t>
            </a:r>
            <a:r>
              <a:rPr sz="3200" spc="-390" dirty="0">
                <a:latin typeface="DejaVu Sans"/>
                <a:cs typeface="DejaVu Sans"/>
              </a:rPr>
              <a:t>issued </a:t>
            </a:r>
            <a:r>
              <a:rPr sz="3200" spc="-200" dirty="0">
                <a:latin typeface="DejaVu Sans"/>
                <a:cs typeface="DejaVu Sans"/>
              </a:rPr>
              <a:t>for </a:t>
            </a:r>
            <a:r>
              <a:rPr sz="3200" spc="-305" dirty="0">
                <a:latin typeface="DejaVu Sans"/>
                <a:cs typeface="DejaVu Sans"/>
              </a:rPr>
              <a:t>your</a:t>
            </a:r>
            <a:r>
              <a:rPr sz="3200" spc="-210" dirty="0">
                <a:latin typeface="DejaVu Sans"/>
                <a:cs typeface="DejaVu Sans"/>
              </a:rPr>
              <a:t> </a:t>
            </a:r>
            <a:r>
              <a:rPr sz="3200" spc="-409" dirty="0">
                <a:latin typeface="DejaVu Sans"/>
                <a:cs typeface="DejaVu Sans"/>
              </a:rPr>
              <a:t>area.</a:t>
            </a:r>
            <a:endParaRPr sz="32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3890A6"/>
              </a:buClr>
              <a:buFont typeface="DejaVu Sans"/>
              <a:buChar char=""/>
            </a:pPr>
            <a:endParaRPr sz="3950">
              <a:latin typeface="DejaVu Sans"/>
              <a:cs typeface="DejaVu Sans"/>
            </a:endParaRPr>
          </a:p>
          <a:p>
            <a:pPr marL="295910" marR="5080" indent="-283845" algn="just">
              <a:lnSpc>
                <a:spcPts val="3460"/>
              </a:lnSpc>
              <a:buClr>
                <a:srgbClr val="3890A6"/>
              </a:buClr>
              <a:buSzPct val="79687"/>
              <a:buChar char=""/>
              <a:tabLst>
                <a:tab pos="296545" algn="l"/>
              </a:tabLst>
            </a:pPr>
            <a:r>
              <a:rPr sz="3200" spc="-440" dirty="0">
                <a:latin typeface="DejaVu Sans"/>
                <a:cs typeface="DejaVu Sans"/>
              </a:rPr>
              <a:t>Have </a:t>
            </a:r>
            <a:r>
              <a:rPr sz="3200" spc="-595" dirty="0">
                <a:latin typeface="DejaVu Sans"/>
                <a:cs typeface="DejaVu Sans"/>
              </a:rPr>
              <a:t>a </a:t>
            </a:r>
            <a:r>
              <a:rPr sz="3200" spc="-434" dirty="0">
                <a:latin typeface="DejaVu Sans"/>
                <a:cs typeface="DejaVu Sans"/>
              </a:rPr>
              <a:t>3 </a:t>
            </a:r>
            <a:r>
              <a:rPr sz="3200" spc="-540" dirty="0">
                <a:latin typeface="DejaVu Sans"/>
                <a:cs typeface="DejaVu Sans"/>
              </a:rPr>
              <a:t>day </a:t>
            </a:r>
            <a:r>
              <a:rPr sz="3200" spc="-405" dirty="0">
                <a:latin typeface="DejaVu Sans"/>
                <a:cs typeface="DejaVu Sans"/>
              </a:rPr>
              <a:t>supply </a:t>
            </a:r>
            <a:r>
              <a:rPr sz="3200" spc="-260" dirty="0">
                <a:latin typeface="DejaVu Sans"/>
                <a:cs typeface="DejaVu Sans"/>
              </a:rPr>
              <a:t>of </a:t>
            </a:r>
            <a:r>
              <a:rPr sz="3200" spc="-320" dirty="0">
                <a:latin typeface="DejaVu Sans"/>
                <a:cs typeface="DejaVu Sans"/>
              </a:rPr>
              <a:t>water </a:t>
            </a:r>
            <a:r>
              <a:rPr sz="3200" spc="-310" dirty="0">
                <a:latin typeface="DejaVu Sans"/>
                <a:cs typeface="DejaVu Sans"/>
              </a:rPr>
              <a:t>on </a:t>
            </a:r>
            <a:r>
              <a:rPr sz="3200" spc="-459" dirty="0">
                <a:latin typeface="DejaVu Sans"/>
                <a:cs typeface="DejaVu Sans"/>
              </a:rPr>
              <a:t>hand </a:t>
            </a:r>
            <a:r>
              <a:rPr sz="3200" spc="-1100" dirty="0">
                <a:latin typeface="DejaVu Sans"/>
                <a:cs typeface="DejaVu Sans"/>
              </a:rPr>
              <a:t>for </a:t>
            </a:r>
            <a:r>
              <a:rPr sz="3200" spc="-1010" dirty="0">
                <a:latin typeface="DejaVu Sans"/>
                <a:cs typeface="DejaVu Sans"/>
              </a:rPr>
              <a:t> </a:t>
            </a:r>
            <a:r>
              <a:rPr sz="3200" spc="-455" dirty="0">
                <a:latin typeface="DejaVu Sans"/>
                <a:cs typeface="DejaVu Sans"/>
              </a:rPr>
              <a:t>each </a:t>
            </a:r>
            <a:r>
              <a:rPr sz="3200" spc="-330" dirty="0">
                <a:latin typeface="DejaVu Sans"/>
                <a:cs typeface="DejaVu Sans"/>
              </a:rPr>
              <a:t>person. </a:t>
            </a:r>
            <a:r>
              <a:rPr sz="3200" spc="-254" dirty="0">
                <a:latin typeface="DejaVu Sans"/>
                <a:cs typeface="DejaVu Sans"/>
              </a:rPr>
              <a:t>One </a:t>
            </a:r>
            <a:r>
              <a:rPr sz="3200" spc="-375" dirty="0">
                <a:latin typeface="DejaVu Sans"/>
                <a:cs typeface="DejaVu Sans"/>
              </a:rPr>
              <a:t>gallon </a:t>
            </a:r>
            <a:r>
              <a:rPr sz="3200" spc="-305" dirty="0">
                <a:latin typeface="DejaVu Sans"/>
                <a:cs typeface="DejaVu Sans"/>
              </a:rPr>
              <a:t>per </a:t>
            </a:r>
            <a:r>
              <a:rPr sz="3200" spc="-330" dirty="0">
                <a:latin typeface="DejaVu Sans"/>
                <a:cs typeface="DejaVu Sans"/>
              </a:rPr>
              <a:t>person  </a:t>
            </a:r>
            <a:r>
              <a:rPr sz="3200" spc="-455" dirty="0">
                <a:latin typeface="DejaVu Sans"/>
                <a:cs typeface="DejaVu Sans"/>
              </a:rPr>
              <a:t>each </a:t>
            </a:r>
            <a:r>
              <a:rPr sz="3200" spc="-540" dirty="0">
                <a:latin typeface="DejaVu Sans"/>
                <a:cs typeface="DejaVu Sans"/>
              </a:rPr>
              <a:t>day </a:t>
            </a:r>
            <a:r>
              <a:rPr sz="3200" spc="-390" dirty="0">
                <a:latin typeface="DejaVu Sans"/>
                <a:cs typeface="DejaVu Sans"/>
              </a:rPr>
              <a:t>at</a:t>
            </a:r>
            <a:r>
              <a:rPr sz="3200" spc="-130" dirty="0">
                <a:latin typeface="DejaVu Sans"/>
                <a:cs typeface="DejaVu Sans"/>
              </a:rPr>
              <a:t> </a:t>
            </a:r>
            <a:r>
              <a:rPr sz="3200" spc="-445" dirty="0">
                <a:latin typeface="DejaVu Sans"/>
                <a:cs typeface="DejaVu Sans"/>
              </a:rPr>
              <a:t>minimum.</a:t>
            </a:r>
            <a:endParaRPr sz="32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buClr>
                <a:srgbClr val="3890A6"/>
              </a:buClr>
              <a:buFont typeface="DejaVu Sans"/>
              <a:buChar char=""/>
            </a:pPr>
            <a:endParaRPr sz="3950">
              <a:latin typeface="DejaVu Sans"/>
              <a:cs typeface="DejaVu Sans"/>
            </a:endParaRPr>
          </a:p>
          <a:p>
            <a:pPr marL="295910" marR="387985" indent="-283845">
              <a:lnSpc>
                <a:spcPct val="90000"/>
              </a:lnSpc>
              <a:buClr>
                <a:srgbClr val="3890A6"/>
              </a:buClr>
              <a:buSzPct val="79687"/>
              <a:buChar char=""/>
              <a:tabLst>
                <a:tab pos="296545" algn="l"/>
              </a:tabLst>
            </a:pPr>
            <a:r>
              <a:rPr sz="3200" spc="-415" dirty="0">
                <a:latin typeface="DejaVu Sans"/>
                <a:cs typeface="DejaVu Sans"/>
              </a:rPr>
              <a:t>Be </a:t>
            </a:r>
            <a:r>
              <a:rPr sz="3200" spc="-315" dirty="0">
                <a:latin typeface="DejaVu Sans"/>
                <a:cs typeface="DejaVu Sans"/>
              </a:rPr>
              <a:t>certain </a:t>
            </a:r>
            <a:r>
              <a:rPr sz="3200" spc="-195" dirty="0">
                <a:latin typeface="DejaVu Sans"/>
                <a:cs typeface="DejaVu Sans"/>
              </a:rPr>
              <a:t>to </a:t>
            </a:r>
            <a:r>
              <a:rPr sz="3200" spc="-280" dirty="0">
                <a:latin typeface="DejaVu Sans"/>
                <a:cs typeface="DejaVu Sans"/>
              </a:rPr>
              <a:t>utilize </a:t>
            </a:r>
            <a:r>
              <a:rPr sz="3200" spc="-405" dirty="0">
                <a:latin typeface="DejaVu Sans"/>
                <a:cs typeface="DejaVu Sans"/>
              </a:rPr>
              <a:t>approved </a:t>
            </a:r>
            <a:r>
              <a:rPr sz="3200" spc="-459" dirty="0">
                <a:latin typeface="DejaVu Sans"/>
                <a:cs typeface="DejaVu Sans"/>
              </a:rPr>
              <a:t>filtration  </a:t>
            </a:r>
            <a:r>
              <a:rPr sz="3200" spc="-400" dirty="0">
                <a:latin typeface="DejaVu Sans"/>
                <a:cs typeface="DejaVu Sans"/>
              </a:rPr>
              <a:t>devices </a:t>
            </a:r>
            <a:r>
              <a:rPr sz="3200" spc="-405" dirty="0">
                <a:latin typeface="DejaVu Sans"/>
                <a:cs typeface="DejaVu Sans"/>
              </a:rPr>
              <a:t>when </a:t>
            </a:r>
            <a:r>
              <a:rPr sz="3200" spc="-360" dirty="0">
                <a:latin typeface="DejaVu Sans"/>
                <a:cs typeface="DejaVu Sans"/>
              </a:rPr>
              <a:t>directed/recommended  </a:t>
            </a:r>
            <a:r>
              <a:rPr sz="3200" spc="-260" dirty="0">
                <a:latin typeface="DejaVu Sans"/>
                <a:cs typeface="DejaVu Sans"/>
              </a:rPr>
              <a:t>(Flint</a:t>
            </a:r>
            <a:r>
              <a:rPr sz="3200" spc="60" dirty="0">
                <a:latin typeface="DejaVu Sans"/>
                <a:cs typeface="DejaVu Sans"/>
              </a:rPr>
              <a:t> </a:t>
            </a:r>
            <a:r>
              <a:rPr sz="3200" spc="-345" dirty="0">
                <a:latin typeface="DejaVu Sans"/>
                <a:cs typeface="DejaVu Sans"/>
              </a:rPr>
              <a:t>Residents)</a:t>
            </a:r>
            <a:endParaRPr sz="32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2811" y="339852"/>
            <a:ext cx="7447788" cy="1220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4602" y="486283"/>
            <a:ext cx="6741159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346450" algn="l"/>
              </a:tabLst>
            </a:pPr>
            <a:r>
              <a:rPr spc="-300" dirty="0"/>
              <a:t>Utility</a:t>
            </a:r>
            <a:r>
              <a:rPr spc="160" dirty="0"/>
              <a:t> </a:t>
            </a:r>
            <a:r>
              <a:rPr spc="-455" dirty="0"/>
              <a:t>Failure:</a:t>
            </a:r>
            <a:r>
              <a:rPr spc="-455" dirty="0">
                <a:latin typeface="DejaVu Serif"/>
                <a:cs typeface="DejaVu Serif"/>
              </a:rPr>
              <a:t>	</a:t>
            </a:r>
            <a:r>
              <a:rPr spc="-484" dirty="0"/>
              <a:t>Phone</a:t>
            </a:r>
            <a:r>
              <a:rPr spc="90" dirty="0"/>
              <a:t> </a:t>
            </a:r>
            <a:r>
              <a:rPr spc="-545" dirty="0"/>
              <a:t>Outages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04289" y="1384757"/>
            <a:ext cx="7523480" cy="481584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95910" marR="5080" indent="-283845">
              <a:lnSpc>
                <a:spcPts val="2600"/>
              </a:lnSpc>
              <a:spcBef>
                <a:spcPts val="720"/>
              </a:spcBef>
              <a:buClr>
                <a:srgbClr val="3890A6"/>
              </a:buClr>
              <a:buSzPct val="79629"/>
              <a:buChar char=""/>
              <a:tabLst>
                <a:tab pos="295910" algn="l"/>
                <a:tab pos="296545" algn="l"/>
              </a:tabLst>
            </a:pPr>
            <a:r>
              <a:rPr sz="2700" spc="-200" dirty="0">
                <a:latin typeface="DejaVu Sans"/>
                <a:cs typeface="DejaVu Sans"/>
              </a:rPr>
              <a:t>If </a:t>
            </a:r>
            <a:r>
              <a:rPr sz="2700" spc="-505" dirty="0">
                <a:latin typeface="DejaVu Sans"/>
                <a:cs typeface="DejaVu Sans"/>
              </a:rPr>
              <a:t>a </a:t>
            </a:r>
            <a:r>
              <a:rPr sz="2700" spc="-305" dirty="0">
                <a:latin typeface="DejaVu Sans"/>
                <a:cs typeface="DejaVu Sans"/>
              </a:rPr>
              <a:t>landline </a:t>
            </a:r>
            <a:r>
              <a:rPr sz="2700" spc="-265" dirty="0">
                <a:latin typeface="DejaVu Sans"/>
                <a:cs typeface="DejaVu Sans"/>
              </a:rPr>
              <a:t>is </a:t>
            </a:r>
            <a:r>
              <a:rPr sz="2700" spc="-229" dirty="0">
                <a:latin typeface="DejaVu Sans"/>
                <a:cs typeface="DejaVu Sans"/>
              </a:rPr>
              <a:t>not </a:t>
            </a:r>
            <a:r>
              <a:rPr sz="2700" spc="-270" dirty="0">
                <a:latin typeface="DejaVu Sans"/>
                <a:cs typeface="DejaVu Sans"/>
              </a:rPr>
              <a:t>working </a:t>
            </a:r>
            <a:r>
              <a:rPr sz="2700" spc="-305" dirty="0">
                <a:latin typeface="DejaVu Sans"/>
                <a:cs typeface="DejaVu Sans"/>
              </a:rPr>
              <a:t>appropriately, </a:t>
            </a:r>
            <a:r>
              <a:rPr sz="2700" spc="-315" dirty="0">
                <a:latin typeface="DejaVu Sans"/>
                <a:cs typeface="DejaVu Sans"/>
              </a:rPr>
              <a:t>then </a:t>
            </a:r>
            <a:r>
              <a:rPr sz="2700" spc="-450" dirty="0">
                <a:latin typeface="DejaVu Sans"/>
                <a:cs typeface="DejaVu Sans"/>
              </a:rPr>
              <a:t>utilize  </a:t>
            </a:r>
            <a:r>
              <a:rPr sz="2700" spc="-505" dirty="0">
                <a:latin typeface="DejaVu Sans"/>
                <a:cs typeface="DejaVu Sans"/>
              </a:rPr>
              <a:t>a </a:t>
            </a:r>
            <a:r>
              <a:rPr sz="2700" spc="-250" dirty="0">
                <a:latin typeface="DejaVu Sans"/>
                <a:cs typeface="DejaVu Sans"/>
              </a:rPr>
              <a:t>cell </a:t>
            </a:r>
            <a:r>
              <a:rPr sz="2700" spc="-325" dirty="0">
                <a:latin typeface="DejaVu Sans"/>
                <a:cs typeface="DejaVu Sans"/>
              </a:rPr>
              <a:t>phone </a:t>
            </a:r>
            <a:r>
              <a:rPr sz="2700" spc="-165" dirty="0">
                <a:latin typeface="DejaVu Sans"/>
                <a:cs typeface="DejaVu Sans"/>
              </a:rPr>
              <a:t>to </a:t>
            </a:r>
            <a:r>
              <a:rPr sz="2700" spc="-280" dirty="0">
                <a:latin typeface="DejaVu Sans"/>
                <a:cs typeface="DejaVu Sans"/>
              </a:rPr>
              <a:t>contact </a:t>
            </a:r>
            <a:r>
              <a:rPr sz="2700" spc="-300" dirty="0">
                <a:latin typeface="DejaVu Sans"/>
                <a:cs typeface="DejaVu Sans"/>
              </a:rPr>
              <a:t>the </a:t>
            </a:r>
            <a:r>
              <a:rPr sz="2700" spc="-325" dirty="0">
                <a:latin typeface="DejaVu Sans"/>
                <a:cs typeface="DejaVu Sans"/>
              </a:rPr>
              <a:t>phone </a:t>
            </a:r>
            <a:r>
              <a:rPr sz="2700" spc="-370" dirty="0">
                <a:latin typeface="DejaVu Sans"/>
                <a:cs typeface="DejaVu Sans"/>
              </a:rPr>
              <a:t>system</a:t>
            </a:r>
            <a:r>
              <a:rPr sz="2700" spc="-200" dirty="0">
                <a:latin typeface="DejaVu Sans"/>
                <a:cs typeface="DejaVu Sans"/>
              </a:rPr>
              <a:t> </a:t>
            </a:r>
            <a:r>
              <a:rPr sz="2700" spc="-330" dirty="0">
                <a:latin typeface="DejaVu Sans"/>
                <a:cs typeface="DejaVu Sans"/>
              </a:rPr>
              <a:t>provider.</a:t>
            </a:r>
            <a:endParaRPr sz="27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3890A6"/>
              </a:buClr>
              <a:buFont typeface="DejaVu Sans"/>
              <a:buChar char=""/>
            </a:pPr>
            <a:endParaRPr sz="3250">
              <a:latin typeface="DejaVu Sans"/>
              <a:cs typeface="DejaVu Sans"/>
            </a:endParaRPr>
          </a:p>
          <a:p>
            <a:pPr marL="295910" marR="159385" indent="-283845">
              <a:lnSpc>
                <a:spcPts val="2590"/>
              </a:lnSpc>
              <a:buClr>
                <a:srgbClr val="3890A6"/>
              </a:buClr>
              <a:buSzPct val="79629"/>
              <a:buChar char=""/>
              <a:tabLst>
                <a:tab pos="295910" algn="l"/>
                <a:tab pos="296545" algn="l"/>
              </a:tabLst>
            </a:pPr>
            <a:r>
              <a:rPr sz="2700" spc="-200" dirty="0">
                <a:latin typeface="DejaVu Sans"/>
                <a:cs typeface="DejaVu Sans"/>
              </a:rPr>
              <a:t>If </a:t>
            </a:r>
            <a:r>
              <a:rPr sz="2700" spc="-505" dirty="0">
                <a:latin typeface="DejaVu Sans"/>
                <a:cs typeface="DejaVu Sans"/>
              </a:rPr>
              <a:t>a </a:t>
            </a:r>
            <a:r>
              <a:rPr sz="2700" spc="-250" dirty="0">
                <a:latin typeface="DejaVu Sans"/>
                <a:cs typeface="DejaVu Sans"/>
              </a:rPr>
              <a:t>cell </a:t>
            </a:r>
            <a:r>
              <a:rPr sz="2700" spc="-325" dirty="0">
                <a:latin typeface="DejaVu Sans"/>
                <a:cs typeface="DejaVu Sans"/>
              </a:rPr>
              <a:t>phone </a:t>
            </a:r>
            <a:r>
              <a:rPr sz="2700" spc="-265" dirty="0">
                <a:latin typeface="DejaVu Sans"/>
                <a:cs typeface="DejaVu Sans"/>
              </a:rPr>
              <a:t>is </a:t>
            </a:r>
            <a:r>
              <a:rPr sz="2700" spc="-229" dirty="0">
                <a:latin typeface="DejaVu Sans"/>
                <a:cs typeface="DejaVu Sans"/>
              </a:rPr>
              <a:t>not </a:t>
            </a:r>
            <a:r>
              <a:rPr sz="2700" spc="-315" dirty="0">
                <a:latin typeface="DejaVu Sans"/>
                <a:cs typeface="DejaVu Sans"/>
              </a:rPr>
              <a:t>responding </a:t>
            </a:r>
            <a:r>
              <a:rPr sz="2700" spc="-105" dirty="0">
                <a:latin typeface="DejaVu Sans"/>
                <a:cs typeface="DejaVu Sans"/>
              </a:rPr>
              <a:t>or </a:t>
            </a:r>
            <a:r>
              <a:rPr sz="2700" spc="-300" dirty="0">
                <a:latin typeface="DejaVu Sans"/>
                <a:cs typeface="DejaVu Sans"/>
              </a:rPr>
              <a:t>allowing </a:t>
            </a:r>
            <a:r>
              <a:rPr sz="2700" spc="-330" dirty="0">
                <a:latin typeface="DejaVu Sans"/>
                <a:cs typeface="DejaVu Sans"/>
              </a:rPr>
              <a:t>you </a:t>
            </a:r>
            <a:r>
              <a:rPr sz="2700" spc="-1065" dirty="0">
                <a:latin typeface="DejaVu Sans"/>
                <a:cs typeface="DejaVu Sans"/>
              </a:rPr>
              <a:t>to </a:t>
            </a:r>
            <a:r>
              <a:rPr sz="2700" spc="-830" dirty="0">
                <a:latin typeface="DejaVu Sans"/>
                <a:cs typeface="DejaVu Sans"/>
              </a:rPr>
              <a:t> </a:t>
            </a:r>
            <a:r>
              <a:rPr sz="2700" spc="-445" dirty="0">
                <a:latin typeface="DejaVu Sans"/>
                <a:cs typeface="DejaVu Sans"/>
              </a:rPr>
              <a:t>make </a:t>
            </a:r>
            <a:r>
              <a:rPr sz="2700" spc="-295" dirty="0">
                <a:latin typeface="DejaVu Sans"/>
                <a:cs typeface="DejaVu Sans"/>
              </a:rPr>
              <a:t>calls, </a:t>
            </a:r>
            <a:r>
              <a:rPr sz="2700" spc="-325" dirty="0">
                <a:latin typeface="DejaVu Sans"/>
                <a:cs typeface="DejaVu Sans"/>
              </a:rPr>
              <a:t>attempt </a:t>
            </a:r>
            <a:r>
              <a:rPr sz="2700" spc="-300" dirty="0">
                <a:latin typeface="DejaVu Sans"/>
                <a:cs typeface="DejaVu Sans"/>
              </a:rPr>
              <a:t>the </a:t>
            </a:r>
            <a:r>
              <a:rPr sz="2700" spc="-265" dirty="0">
                <a:latin typeface="DejaVu Sans"/>
                <a:cs typeface="DejaVu Sans"/>
              </a:rPr>
              <a:t>following</a:t>
            </a:r>
            <a:r>
              <a:rPr sz="2700" spc="-60" dirty="0">
                <a:latin typeface="DejaVu Sans"/>
                <a:cs typeface="DejaVu Sans"/>
              </a:rPr>
              <a:t> </a:t>
            </a:r>
            <a:r>
              <a:rPr sz="2700" spc="-310" dirty="0">
                <a:latin typeface="DejaVu Sans"/>
                <a:cs typeface="DejaVu Sans"/>
              </a:rPr>
              <a:t>strategies:</a:t>
            </a:r>
            <a:endParaRPr sz="2700">
              <a:latin typeface="DejaVu Sans"/>
              <a:cs typeface="DejaVu Sans"/>
            </a:endParaRPr>
          </a:p>
          <a:p>
            <a:pPr marL="570230" lvl="1" indent="-238125">
              <a:lnSpc>
                <a:spcPct val="100000"/>
              </a:lnSpc>
              <a:spcBef>
                <a:spcPts val="60"/>
              </a:spcBef>
              <a:buClr>
                <a:srgbClr val="3890A6"/>
              </a:buClr>
              <a:buChar char="◦"/>
              <a:tabLst>
                <a:tab pos="570865" algn="l"/>
              </a:tabLst>
            </a:pPr>
            <a:r>
              <a:rPr sz="2400" spc="-260" dirty="0">
                <a:latin typeface="DejaVu Sans"/>
                <a:cs typeface="DejaVu Sans"/>
              </a:rPr>
              <a:t>Turn </a:t>
            </a:r>
            <a:r>
              <a:rPr sz="2400" spc="-265" dirty="0">
                <a:latin typeface="DejaVu Sans"/>
                <a:cs typeface="DejaVu Sans"/>
              </a:rPr>
              <a:t>the </a:t>
            </a:r>
            <a:r>
              <a:rPr sz="2400" spc="-290" dirty="0">
                <a:latin typeface="DejaVu Sans"/>
                <a:cs typeface="DejaVu Sans"/>
              </a:rPr>
              <a:t>phone </a:t>
            </a:r>
            <a:r>
              <a:rPr sz="2400" spc="-215" dirty="0">
                <a:latin typeface="DejaVu Sans"/>
                <a:cs typeface="DejaVu Sans"/>
              </a:rPr>
              <a:t>off </a:t>
            </a:r>
            <a:r>
              <a:rPr sz="2400" spc="-360" dirty="0">
                <a:latin typeface="DejaVu Sans"/>
                <a:cs typeface="DejaVu Sans"/>
              </a:rPr>
              <a:t>and </a:t>
            </a:r>
            <a:r>
              <a:rPr sz="2400" spc="-280" dirty="0">
                <a:latin typeface="DejaVu Sans"/>
                <a:cs typeface="DejaVu Sans"/>
              </a:rPr>
              <a:t>then </a:t>
            </a:r>
            <a:r>
              <a:rPr sz="2400" spc="-320" dirty="0">
                <a:latin typeface="DejaVu Sans"/>
                <a:cs typeface="DejaVu Sans"/>
              </a:rPr>
              <a:t>back</a:t>
            </a:r>
            <a:r>
              <a:rPr sz="2400" spc="-270" dirty="0">
                <a:latin typeface="DejaVu Sans"/>
                <a:cs typeface="DejaVu Sans"/>
              </a:rPr>
              <a:t> </a:t>
            </a:r>
            <a:r>
              <a:rPr sz="2400" spc="-240" dirty="0">
                <a:latin typeface="DejaVu Sans"/>
                <a:cs typeface="DejaVu Sans"/>
              </a:rPr>
              <a:t>on</a:t>
            </a:r>
            <a:endParaRPr sz="2400">
              <a:latin typeface="DejaVu Sans"/>
              <a:cs typeface="DejaVu Sans"/>
            </a:endParaRPr>
          </a:p>
          <a:p>
            <a:pPr marL="570230" lvl="1" indent="-238125">
              <a:lnSpc>
                <a:spcPct val="100000"/>
              </a:lnSpc>
              <a:spcBef>
                <a:spcPts val="25"/>
              </a:spcBef>
              <a:buClr>
                <a:srgbClr val="3890A6"/>
              </a:buClr>
              <a:buChar char="◦"/>
              <a:tabLst>
                <a:tab pos="570865" algn="l"/>
              </a:tabLst>
            </a:pPr>
            <a:r>
              <a:rPr sz="2400" spc="-220" dirty="0">
                <a:latin typeface="DejaVu Sans"/>
                <a:cs typeface="DejaVu Sans"/>
              </a:rPr>
              <a:t>Try </a:t>
            </a:r>
            <a:r>
              <a:rPr sz="2400" spc="-450" dirty="0">
                <a:latin typeface="DejaVu Sans"/>
                <a:cs typeface="DejaVu Sans"/>
              </a:rPr>
              <a:t>a </a:t>
            </a:r>
            <a:r>
              <a:rPr sz="2400" spc="-290" dirty="0">
                <a:latin typeface="DejaVu Sans"/>
                <a:cs typeface="DejaVu Sans"/>
              </a:rPr>
              <a:t>hard </a:t>
            </a:r>
            <a:r>
              <a:rPr sz="2400" spc="-220" dirty="0">
                <a:latin typeface="DejaVu Sans"/>
                <a:cs typeface="DejaVu Sans"/>
              </a:rPr>
              <a:t>restrat </a:t>
            </a:r>
            <a:r>
              <a:rPr sz="2400" spc="-185" dirty="0">
                <a:latin typeface="DejaVu Sans"/>
                <a:cs typeface="DejaVu Sans"/>
              </a:rPr>
              <a:t>(follow </a:t>
            </a:r>
            <a:r>
              <a:rPr sz="2400" spc="-295" dirty="0">
                <a:latin typeface="DejaVu Sans"/>
                <a:cs typeface="DejaVu Sans"/>
              </a:rPr>
              <a:t>manufacturers</a:t>
            </a:r>
            <a:r>
              <a:rPr sz="2400" spc="-420" dirty="0">
                <a:latin typeface="DejaVu Sans"/>
                <a:cs typeface="DejaVu Sans"/>
              </a:rPr>
              <a:t> </a:t>
            </a:r>
            <a:r>
              <a:rPr sz="2400" spc="-220" dirty="0">
                <a:latin typeface="DejaVu Sans"/>
                <a:cs typeface="DejaVu Sans"/>
              </a:rPr>
              <a:t>directions)</a:t>
            </a:r>
            <a:endParaRPr sz="2400">
              <a:latin typeface="DejaVu Sans"/>
              <a:cs typeface="DejaVu Sans"/>
            </a:endParaRPr>
          </a:p>
          <a:p>
            <a:pPr marL="570230" lvl="1" indent="-238125">
              <a:lnSpc>
                <a:spcPct val="100000"/>
              </a:lnSpc>
              <a:spcBef>
                <a:spcPts val="30"/>
              </a:spcBef>
              <a:buClr>
                <a:srgbClr val="3890A6"/>
              </a:buClr>
              <a:buChar char="◦"/>
              <a:tabLst>
                <a:tab pos="570865" algn="l"/>
              </a:tabLst>
            </a:pPr>
            <a:r>
              <a:rPr sz="2400" spc="-325" dirty="0">
                <a:latin typeface="DejaVu Sans"/>
                <a:cs typeface="DejaVu Sans"/>
              </a:rPr>
              <a:t>Make </a:t>
            </a:r>
            <a:r>
              <a:rPr sz="2400" spc="-270" dirty="0">
                <a:latin typeface="DejaVu Sans"/>
                <a:cs typeface="DejaVu Sans"/>
              </a:rPr>
              <a:t>sure </a:t>
            </a:r>
            <a:r>
              <a:rPr sz="2400" spc="-295" dirty="0">
                <a:latin typeface="DejaVu Sans"/>
                <a:cs typeface="DejaVu Sans"/>
              </a:rPr>
              <a:t>you </a:t>
            </a:r>
            <a:r>
              <a:rPr sz="2400" spc="-400" dirty="0">
                <a:latin typeface="DejaVu Sans"/>
                <a:cs typeface="DejaVu Sans"/>
              </a:rPr>
              <a:t>have </a:t>
            </a:r>
            <a:r>
              <a:rPr sz="2400" spc="-315" dirty="0">
                <a:latin typeface="DejaVu Sans"/>
                <a:cs typeface="DejaVu Sans"/>
              </a:rPr>
              <a:t>update</a:t>
            </a:r>
            <a:r>
              <a:rPr sz="2400" spc="-165" dirty="0">
                <a:latin typeface="DejaVu Sans"/>
                <a:cs typeface="DejaVu Sans"/>
              </a:rPr>
              <a:t> </a:t>
            </a:r>
            <a:r>
              <a:rPr sz="2400" spc="-245" dirty="0">
                <a:latin typeface="DejaVu Sans"/>
                <a:cs typeface="DejaVu Sans"/>
              </a:rPr>
              <a:t>software</a:t>
            </a:r>
            <a:endParaRPr sz="2400">
              <a:latin typeface="DejaVu Sans"/>
              <a:cs typeface="DejaVu Sans"/>
            </a:endParaRPr>
          </a:p>
          <a:p>
            <a:pPr marL="570230" lvl="1" indent="-238125">
              <a:lnSpc>
                <a:spcPct val="100000"/>
              </a:lnSpc>
              <a:spcBef>
                <a:spcPts val="20"/>
              </a:spcBef>
              <a:buClr>
                <a:srgbClr val="3890A6"/>
              </a:buClr>
              <a:buChar char="◦"/>
              <a:tabLst>
                <a:tab pos="570865" algn="l"/>
              </a:tabLst>
            </a:pPr>
            <a:r>
              <a:rPr sz="2400" spc="-210" dirty="0">
                <a:latin typeface="DejaVu Sans"/>
                <a:cs typeface="DejaVu Sans"/>
              </a:rPr>
              <a:t>Contact </a:t>
            </a:r>
            <a:r>
              <a:rPr sz="2400" spc="-265" dirty="0">
                <a:latin typeface="DejaVu Sans"/>
                <a:cs typeface="DejaVu Sans"/>
              </a:rPr>
              <a:t>the </a:t>
            </a:r>
            <a:r>
              <a:rPr sz="2400" spc="-220" dirty="0">
                <a:latin typeface="DejaVu Sans"/>
                <a:cs typeface="DejaVu Sans"/>
              </a:rPr>
              <a:t>cell </a:t>
            </a:r>
            <a:r>
              <a:rPr sz="2400" spc="-290" dirty="0">
                <a:latin typeface="DejaVu Sans"/>
                <a:cs typeface="DejaVu Sans"/>
              </a:rPr>
              <a:t>phone</a:t>
            </a:r>
            <a:r>
              <a:rPr sz="2400" spc="-55" dirty="0">
                <a:latin typeface="DejaVu Sans"/>
                <a:cs typeface="DejaVu Sans"/>
              </a:rPr>
              <a:t> </a:t>
            </a:r>
            <a:r>
              <a:rPr sz="2400" spc="-350" dirty="0">
                <a:latin typeface="DejaVu Sans"/>
                <a:cs typeface="DejaVu Sans"/>
              </a:rPr>
              <a:t>company</a:t>
            </a:r>
            <a:endParaRPr sz="2400">
              <a:latin typeface="DejaVu Sans"/>
              <a:cs typeface="DejaVu Sans"/>
            </a:endParaRPr>
          </a:p>
          <a:p>
            <a:pPr lvl="1">
              <a:lnSpc>
                <a:spcPct val="100000"/>
              </a:lnSpc>
              <a:buClr>
                <a:srgbClr val="3890A6"/>
              </a:buClr>
              <a:buFont typeface="DejaVu Sans"/>
              <a:buChar char="◦"/>
            </a:pPr>
            <a:endParaRPr sz="3000">
              <a:latin typeface="DejaVu Sans"/>
              <a:cs typeface="DejaVu Sans"/>
            </a:endParaRPr>
          </a:p>
          <a:p>
            <a:pPr marL="295910" marR="17780" indent="-283845">
              <a:lnSpc>
                <a:spcPct val="80000"/>
              </a:lnSpc>
              <a:buClr>
                <a:srgbClr val="3890A6"/>
              </a:buClr>
              <a:buSzPct val="79629"/>
              <a:buChar char=""/>
              <a:tabLst>
                <a:tab pos="295910" algn="l"/>
                <a:tab pos="296545" algn="l"/>
              </a:tabLst>
            </a:pPr>
            <a:r>
              <a:rPr sz="2700" spc="-245" dirty="0">
                <a:latin typeface="DejaVu Sans"/>
                <a:cs typeface="DejaVu Sans"/>
              </a:rPr>
              <a:t>In </a:t>
            </a:r>
            <a:r>
              <a:rPr sz="2700" spc="-280" dirty="0">
                <a:latin typeface="DejaVu Sans"/>
                <a:cs typeface="DejaVu Sans"/>
              </a:rPr>
              <a:t>situations </a:t>
            </a:r>
            <a:r>
              <a:rPr sz="2700" spc="-295" dirty="0">
                <a:latin typeface="DejaVu Sans"/>
                <a:cs typeface="DejaVu Sans"/>
              </a:rPr>
              <a:t>where </a:t>
            </a:r>
            <a:r>
              <a:rPr sz="2700" spc="-270" dirty="0">
                <a:latin typeface="DejaVu Sans"/>
                <a:cs typeface="DejaVu Sans"/>
              </a:rPr>
              <a:t>there </a:t>
            </a:r>
            <a:r>
              <a:rPr sz="2700" spc="-325" dirty="0">
                <a:latin typeface="DejaVu Sans"/>
                <a:cs typeface="DejaVu Sans"/>
              </a:rPr>
              <a:t>are </a:t>
            </a:r>
            <a:r>
              <a:rPr sz="2700" spc="-505" dirty="0">
                <a:latin typeface="DejaVu Sans"/>
                <a:cs typeface="DejaVu Sans"/>
              </a:rPr>
              <a:t>a </a:t>
            </a:r>
            <a:r>
              <a:rPr sz="2700" spc="-165" dirty="0">
                <a:latin typeface="DejaVu Sans"/>
                <a:cs typeface="DejaVu Sans"/>
              </a:rPr>
              <a:t>lot </a:t>
            </a:r>
            <a:r>
              <a:rPr sz="2700" spc="-220" dirty="0">
                <a:latin typeface="DejaVu Sans"/>
                <a:cs typeface="DejaVu Sans"/>
              </a:rPr>
              <a:t>of </a:t>
            </a:r>
            <a:r>
              <a:rPr sz="2700" spc="-300" dirty="0">
                <a:latin typeface="DejaVu Sans"/>
                <a:cs typeface="DejaVu Sans"/>
              </a:rPr>
              <a:t>people  </a:t>
            </a:r>
            <a:r>
              <a:rPr sz="2700" spc="-345" dirty="0">
                <a:latin typeface="DejaVu Sans"/>
                <a:cs typeface="DejaVu Sans"/>
              </a:rPr>
              <a:t>gathered </a:t>
            </a:r>
            <a:r>
              <a:rPr sz="2700" spc="-265" dirty="0">
                <a:latin typeface="DejaVu Sans"/>
                <a:cs typeface="DejaVu Sans"/>
              </a:rPr>
              <a:t>in </a:t>
            </a:r>
            <a:r>
              <a:rPr sz="2700" spc="-300" dirty="0">
                <a:latin typeface="DejaVu Sans"/>
                <a:cs typeface="DejaVu Sans"/>
              </a:rPr>
              <a:t>one </a:t>
            </a:r>
            <a:r>
              <a:rPr sz="2700" spc="-370" dirty="0">
                <a:latin typeface="DejaVu Sans"/>
                <a:cs typeface="DejaVu Sans"/>
              </a:rPr>
              <a:t>area </a:t>
            </a:r>
            <a:r>
              <a:rPr sz="2700" spc="-260" dirty="0">
                <a:latin typeface="DejaVu Sans"/>
                <a:cs typeface="DejaVu Sans"/>
              </a:rPr>
              <a:t>(sporting </a:t>
            </a:r>
            <a:r>
              <a:rPr sz="2700" spc="-345" dirty="0">
                <a:latin typeface="DejaVu Sans"/>
                <a:cs typeface="DejaVu Sans"/>
              </a:rPr>
              <a:t>events, </a:t>
            </a:r>
            <a:r>
              <a:rPr sz="2700" spc="-254" dirty="0">
                <a:latin typeface="DejaVu Sans"/>
                <a:cs typeface="DejaVu Sans"/>
              </a:rPr>
              <a:t>concerts, </a:t>
            </a:r>
            <a:r>
              <a:rPr sz="2700" spc="-575" dirty="0">
                <a:latin typeface="DejaVu Sans"/>
                <a:cs typeface="DejaVu Sans"/>
              </a:rPr>
              <a:t>etc)  </a:t>
            </a:r>
            <a:r>
              <a:rPr sz="2700" spc="-330" dirty="0">
                <a:latin typeface="DejaVu Sans"/>
                <a:cs typeface="DejaVu Sans"/>
              </a:rPr>
              <a:t>you </a:t>
            </a:r>
            <a:r>
              <a:rPr sz="2700" spc="-530" dirty="0">
                <a:latin typeface="DejaVu Sans"/>
                <a:cs typeface="DejaVu Sans"/>
              </a:rPr>
              <a:t>may </a:t>
            </a:r>
            <a:r>
              <a:rPr sz="2700" spc="-285" dirty="0">
                <a:latin typeface="DejaVu Sans"/>
                <a:cs typeface="DejaVu Sans"/>
              </a:rPr>
              <a:t>find </a:t>
            </a:r>
            <a:r>
              <a:rPr sz="2700" spc="-300" dirty="0">
                <a:latin typeface="DejaVu Sans"/>
                <a:cs typeface="DejaVu Sans"/>
              </a:rPr>
              <a:t>that </a:t>
            </a:r>
            <a:r>
              <a:rPr sz="2700" spc="-260" dirty="0">
                <a:latin typeface="DejaVu Sans"/>
                <a:cs typeface="DejaVu Sans"/>
              </a:rPr>
              <a:t>your </a:t>
            </a:r>
            <a:r>
              <a:rPr sz="2700" spc="-325" dirty="0">
                <a:latin typeface="DejaVu Sans"/>
                <a:cs typeface="DejaVu Sans"/>
              </a:rPr>
              <a:t>phone </a:t>
            </a:r>
            <a:r>
              <a:rPr sz="2700" spc="-310" dirty="0">
                <a:latin typeface="DejaVu Sans"/>
                <a:cs typeface="DejaVu Sans"/>
              </a:rPr>
              <a:t>does </a:t>
            </a:r>
            <a:r>
              <a:rPr sz="2700" spc="-229" dirty="0">
                <a:latin typeface="DejaVu Sans"/>
                <a:cs typeface="DejaVu Sans"/>
              </a:rPr>
              <a:t>not</a:t>
            </a:r>
            <a:r>
              <a:rPr sz="2700" spc="55" dirty="0">
                <a:latin typeface="DejaVu Sans"/>
                <a:cs typeface="DejaVu Sans"/>
              </a:rPr>
              <a:t> </a:t>
            </a:r>
            <a:r>
              <a:rPr sz="2700" spc="-215" dirty="0">
                <a:latin typeface="DejaVu Sans"/>
                <a:cs typeface="DejaVu Sans"/>
              </a:rPr>
              <a:t>work.</a:t>
            </a:r>
            <a:endParaRPr sz="27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2811" y="339852"/>
            <a:ext cx="3368040" cy="1220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4602" y="486283"/>
            <a:ext cx="266446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660" dirty="0"/>
              <a:t>Safe</a:t>
            </a:r>
            <a:r>
              <a:rPr spc="-650" dirty="0"/>
              <a:t> </a:t>
            </a:r>
            <a:r>
              <a:rPr spc="-434" dirty="0"/>
              <a:t>Driving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04289" y="1392377"/>
            <a:ext cx="7293609" cy="492315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295910" marR="83820" indent="-283845">
              <a:lnSpc>
                <a:spcPct val="80100"/>
              </a:lnSpc>
              <a:spcBef>
                <a:spcPts val="695"/>
              </a:spcBef>
              <a:buClr>
                <a:srgbClr val="3890A6"/>
              </a:buClr>
              <a:buSzPct val="80000"/>
              <a:buChar char=""/>
              <a:tabLst>
                <a:tab pos="295910" algn="l"/>
                <a:tab pos="296545" algn="l"/>
              </a:tabLst>
            </a:pPr>
            <a:r>
              <a:rPr sz="2500" spc="-135" dirty="0">
                <a:latin typeface="DejaVu Sans"/>
                <a:cs typeface="DejaVu Sans"/>
              </a:rPr>
              <a:t>It </a:t>
            </a:r>
            <a:r>
              <a:rPr sz="2500" spc="-250" dirty="0">
                <a:latin typeface="DejaVu Sans"/>
                <a:cs typeface="DejaVu Sans"/>
              </a:rPr>
              <a:t>is </a:t>
            </a:r>
            <a:r>
              <a:rPr sz="2500" spc="-254" dirty="0">
                <a:latin typeface="DejaVu Sans"/>
                <a:cs typeface="DejaVu Sans"/>
              </a:rPr>
              <a:t>important </a:t>
            </a:r>
            <a:r>
              <a:rPr sz="2500" spc="-275" dirty="0">
                <a:latin typeface="DejaVu Sans"/>
                <a:cs typeface="DejaVu Sans"/>
              </a:rPr>
              <a:t>that </a:t>
            </a:r>
            <a:r>
              <a:rPr sz="2500" spc="-415" dirty="0">
                <a:latin typeface="DejaVu Sans"/>
                <a:cs typeface="DejaVu Sans"/>
              </a:rPr>
              <a:t>any </a:t>
            </a:r>
            <a:r>
              <a:rPr sz="2500" spc="-290" dirty="0">
                <a:latin typeface="DejaVu Sans"/>
                <a:cs typeface="DejaVu Sans"/>
              </a:rPr>
              <a:t>vehicle </a:t>
            </a:r>
            <a:r>
              <a:rPr sz="2500" spc="-250" dirty="0">
                <a:latin typeface="DejaVu Sans"/>
                <a:cs typeface="DejaVu Sans"/>
              </a:rPr>
              <a:t>is </a:t>
            </a:r>
            <a:r>
              <a:rPr sz="2500" spc="-360" dirty="0">
                <a:latin typeface="DejaVu Sans"/>
                <a:cs typeface="DejaVu Sans"/>
              </a:rPr>
              <a:t>safe </a:t>
            </a:r>
            <a:r>
              <a:rPr sz="2500" spc="-155" dirty="0">
                <a:latin typeface="DejaVu Sans"/>
                <a:cs typeface="DejaVu Sans"/>
              </a:rPr>
              <a:t>for </a:t>
            </a:r>
            <a:r>
              <a:rPr sz="2500" spc="-375" dirty="0">
                <a:latin typeface="DejaVu Sans"/>
                <a:cs typeface="DejaVu Sans"/>
              </a:rPr>
              <a:t>transporting  </a:t>
            </a:r>
            <a:r>
              <a:rPr sz="2500" spc="-285" dirty="0">
                <a:latin typeface="DejaVu Sans"/>
                <a:cs typeface="DejaVu Sans"/>
              </a:rPr>
              <a:t>individuals </a:t>
            </a:r>
            <a:r>
              <a:rPr sz="2500" spc="-280" dirty="0">
                <a:latin typeface="DejaVu Sans"/>
                <a:cs typeface="DejaVu Sans"/>
              </a:rPr>
              <a:t>that </a:t>
            </a:r>
            <a:r>
              <a:rPr sz="2500" spc="-310" dirty="0">
                <a:latin typeface="DejaVu Sans"/>
                <a:cs typeface="DejaVu Sans"/>
              </a:rPr>
              <a:t>you </a:t>
            </a:r>
            <a:r>
              <a:rPr sz="2500" spc="-260" dirty="0">
                <a:latin typeface="DejaVu Sans"/>
                <a:cs typeface="DejaVu Sans"/>
              </a:rPr>
              <a:t>provide </a:t>
            </a:r>
            <a:r>
              <a:rPr sz="2500" spc="-270" dirty="0">
                <a:latin typeface="DejaVu Sans"/>
                <a:cs typeface="DejaVu Sans"/>
              </a:rPr>
              <a:t>services </a:t>
            </a:r>
            <a:r>
              <a:rPr sz="2500" spc="-280" dirty="0">
                <a:latin typeface="DejaVu Sans"/>
                <a:cs typeface="DejaVu Sans"/>
              </a:rPr>
              <a:t>to.Take the  </a:t>
            </a:r>
            <a:r>
              <a:rPr sz="2500" spc="-240" dirty="0">
                <a:latin typeface="DejaVu Sans"/>
                <a:cs typeface="DejaVu Sans"/>
              </a:rPr>
              <a:t>following </a:t>
            </a:r>
            <a:r>
              <a:rPr sz="2500" spc="-305" dirty="0">
                <a:latin typeface="DejaVu Sans"/>
                <a:cs typeface="DejaVu Sans"/>
              </a:rPr>
              <a:t>steps </a:t>
            </a:r>
            <a:r>
              <a:rPr sz="2500" spc="-260" dirty="0">
                <a:latin typeface="DejaVu Sans"/>
                <a:cs typeface="DejaVu Sans"/>
              </a:rPr>
              <a:t>before</a:t>
            </a:r>
            <a:r>
              <a:rPr sz="2500" spc="-285" dirty="0">
                <a:latin typeface="DejaVu Sans"/>
                <a:cs typeface="DejaVu Sans"/>
              </a:rPr>
              <a:t> </a:t>
            </a:r>
            <a:r>
              <a:rPr sz="2500" spc="-275" dirty="0">
                <a:latin typeface="DejaVu Sans"/>
                <a:cs typeface="DejaVu Sans"/>
              </a:rPr>
              <a:t>driving:</a:t>
            </a:r>
            <a:endParaRPr sz="2500">
              <a:latin typeface="DejaVu Sans"/>
              <a:cs typeface="DejaVu Sans"/>
            </a:endParaRPr>
          </a:p>
          <a:p>
            <a:pPr marL="570230" lvl="1" indent="-238125">
              <a:lnSpc>
                <a:spcPct val="100000"/>
              </a:lnSpc>
              <a:spcBef>
                <a:spcPts val="85"/>
              </a:spcBef>
              <a:buClr>
                <a:srgbClr val="3890A6"/>
              </a:buClr>
              <a:buChar char="◦"/>
              <a:tabLst>
                <a:tab pos="570230" algn="l"/>
                <a:tab pos="570865" algn="l"/>
              </a:tabLst>
            </a:pPr>
            <a:r>
              <a:rPr sz="2200" spc="-175" dirty="0">
                <a:latin typeface="DejaVu Sans"/>
                <a:cs typeface="DejaVu Sans"/>
              </a:rPr>
              <a:t>Get </a:t>
            </a:r>
            <a:r>
              <a:rPr sz="2200" spc="-200" dirty="0">
                <a:latin typeface="DejaVu Sans"/>
                <a:cs typeface="DejaVu Sans"/>
              </a:rPr>
              <a:t>routine </a:t>
            </a:r>
            <a:r>
              <a:rPr sz="2200" spc="-135" dirty="0">
                <a:latin typeface="DejaVu Sans"/>
                <a:cs typeface="DejaVu Sans"/>
              </a:rPr>
              <a:t>oil</a:t>
            </a:r>
            <a:r>
              <a:rPr sz="2200" spc="-445" dirty="0">
                <a:latin typeface="DejaVu Sans"/>
                <a:cs typeface="DejaVu Sans"/>
              </a:rPr>
              <a:t> </a:t>
            </a:r>
            <a:r>
              <a:rPr sz="2200" spc="-330" dirty="0">
                <a:latin typeface="DejaVu Sans"/>
                <a:cs typeface="DejaVu Sans"/>
              </a:rPr>
              <a:t>changes</a:t>
            </a:r>
            <a:endParaRPr sz="2200">
              <a:latin typeface="DejaVu Sans"/>
              <a:cs typeface="DejaVu Sans"/>
            </a:endParaRPr>
          </a:p>
          <a:p>
            <a:pPr marL="570230" lvl="1" indent="-238125">
              <a:lnSpc>
                <a:spcPts val="2375"/>
              </a:lnSpc>
              <a:spcBef>
                <a:spcPts val="70"/>
              </a:spcBef>
              <a:buClr>
                <a:srgbClr val="3890A6"/>
              </a:buClr>
              <a:buChar char="◦"/>
              <a:tabLst>
                <a:tab pos="570230" algn="l"/>
                <a:tab pos="570865" algn="l"/>
              </a:tabLst>
            </a:pPr>
            <a:r>
              <a:rPr sz="2200" spc="-315" dirty="0">
                <a:latin typeface="DejaVu Sans"/>
                <a:cs typeface="DejaVu Sans"/>
              </a:rPr>
              <a:t>Have </a:t>
            </a:r>
            <a:r>
              <a:rPr sz="2200" spc="-190" dirty="0">
                <a:latin typeface="DejaVu Sans"/>
                <a:cs typeface="DejaVu Sans"/>
              </a:rPr>
              <a:t>tires </a:t>
            </a:r>
            <a:r>
              <a:rPr sz="2200" spc="-215" dirty="0">
                <a:latin typeface="DejaVu Sans"/>
                <a:cs typeface="DejaVu Sans"/>
              </a:rPr>
              <a:t>rotated </a:t>
            </a:r>
            <a:r>
              <a:rPr sz="2200" spc="-360" dirty="0">
                <a:latin typeface="DejaVu Sans"/>
                <a:cs typeface="DejaVu Sans"/>
              </a:rPr>
              <a:t>as </a:t>
            </a:r>
            <a:r>
              <a:rPr sz="2200" spc="-295" dirty="0">
                <a:latin typeface="DejaVu Sans"/>
                <a:cs typeface="DejaVu Sans"/>
              </a:rPr>
              <a:t>needed </a:t>
            </a:r>
            <a:r>
              <a:rPr sz="2200" spc="-330" dirty="0">
                <a:latin typeface="DejaVu Sans"/>
                <a:cs typeface="DejaVu Sans"/>
              </a:rPr>
              <a:t>and </a:t>
            </a:r>
            <a:r>
              <a:rPr sz="2200" spc="-265" dirty="0">
                <a:latin typeface="DejaVu Sans"/>
                <a:cs typeface="DejaVu Sans"/>
              </a:rPr>
              <a:t>ensure </a:t>
            </a:r>
            <a:r>
              <a:rPr sz="2200" spc="-245" dirty="0">
                <a:latin typeface="DejaVu Sans"/>
                <a:cs typeface="DejaVu Sans"/>
              </a:rPr>
              <a:t>tread </a:t>
            </a:r>
            <a:r>
              <a:rPr sz="2200" spc="-260" dirty="0">
                <a:latin typeface="DejaVu Sans"/>
                <a:cs typeface="DejaVu Sans"/>
              </a:rPr>
              <a:t>depth</a:t>
            </a:r>
            <a:r>
              <a:rPr sz="2200" spc="-5" dirty="0">
                <a:latin typeface="DejaVu Sans"/>
                <a:cs typeface="DejaVu Sans"/>
              </a:rPr>
              <a:t> </a:t>
            </a:r>
            <a:r>
              <a:rPr sz="2200" spc="-350" dirty="0">
                <a:latin typeface="DejaVu Sans"/>
                <a:cs typeface="DejaVu Sans"/>
              </a:rPr>
              <a:t>does</a:t>
            </a:r>
            <a:endParaRPr sz="2200">
              <a:latin typeface="DejaVu Sans"/>
              <a:cs typeface="DejaVu Sans"/>
            </a:endParaRPr>
          </a:p>
          <a:p>
            <a:pPr marL="570230">
              <a:lnSpc>
                <a:spcPts val="2375"/>
              </a:lnSpc>
            </a:pPr>
            <a:r>
              <a:rPr sz="2200" spc="-190" dirty="0">
                <a:latin typeface="DejaVu Sans"/>
                <a:cs typeface="DejaVu Sans"/>
              </a:rPr>
              <a:t>not </a:t>
            </a:r>
            <a:r>
              <a:rPr sz="2200" spc="-315" dirty="0">
                <a:latin typeface="DejaVu Sans"/>
                <a:cs typeface="DejaVu Sans"/>
              </a:rPr>
              <a:t>go </a:t>
            </a:r>
            <a:r>
              <a:rPr sz="2200" spc="-225" dirty="0">
                <a:latin typeface="DejaVu Sans"/>
                <a:cs typeface="DejaVu Sans"/>
              </a:rPr>
              <a:t>below </a:t>
            </a:r>
            <a:r>
              <a:rPr sz="2200" spc="-275" dirty="0">
                <a:latin typeface="DejaVu Sans"/>
                <a:cs typeface="DejaVu Sans"/>
              </a:rPr>
              <a:t>4/32nds</a:t>
            </a:r>
            <a:r>
              <a:rPr sz="2200" spc="-395" dirty="0">
                <a:latin typeface="DejaVu Sans"/>
                <a:cs typeface="DejaVu Sans"/>
              </a:rPr>
              <a:t> </a:t>
            </a:r>
            <a:r>
              <a:rPr sz="2200" spc="-300" dirty="0">
                <a:latin typeface="DejaVu Sans"/>
                <a:cs typeface="DejaVu Sans"/>
              </a:rPr>
              <a:t>measurement.</a:t>
            </a:r>
            <a:endParaRPr sz="2200">
              <a:latin typeface="DejaVu Sans"/>
              <a:cs typeface="DejaVu Sans"/>
            </a:endParaRPr>
          </a:p>
          <a:p>
            <a:pPr marL="570230" marR="5080" lvl="1" indent="-238125">
              <a:lnSpc>
                <a:spcPct val="80000"/>
              </a:lnSpc>
              <a:spcBef>
                <a:spcPts val="600"/>
              </a:spcBef>
              <a:buClr>
                <a:srgbClr val="3890A6"/>
              </a:buClr>
              <a:buChar char="◦"/>
              <a:tabLst>
                <a:tab pos="570230" algn="l"/>
                <a:tab pos="570865" algn="l"/>
              </a:tabLst>
            </a:pPr>
            <a:r>
              <a:rPr sz="2200" spc="-265" dirty="0">
                <a:latin typeface="DejaVu Sans"/>
                <a:cs typeface="DejaVu Sans"/>
              </a:rPr>
              <a:t>Ensure </a:t>
            </a:r>
            <a:r>
              <a:rPr sz="2200" spc="-195" dirty="0">
                <a:latin typeface="DejaVu Sans"/>
                <a:cs typeface="DejaVu Sans"/>
              </a:rPr>
              <a:t>tires </a:t>
            </a:r>
            <a:r>
              <a:rPr sz="2200" spc="-270" dirty="0">
                <a:latin typeface="DejaVu Sans"/>
                <a:cs typeface="DejaVu Sans"/>
              </a:rPr>
              <a:t>are </a:t>
            </a:r>
            <a:r>
              <a:rPr sz="2200" spc="-245" dirty="0">
                <a:latin typeface="DejaVu Sans"/>
                <a:cs typeface="DejaVu Sans"/>
              </a:rPr>
              <a:t>inflated </a:t>
            </a:r>
            <a:r>
              <a:rPr sz="2200" spc="-135" dirty="0">
                <a:latin typeface="DejaVu Sans"/>
                <a:cs typeface="DejaVu Sans"/>
              </a:rPr>
              <a:t>to </a:t>
            </a:r>
            <a:r>
              <a:rPr sz="2200" spc="-245" dirty="0">
                <a:latin typeface="DejaVu Sans"/>
                <a:cs typeface="DejaVu Sans"/>
              </a:rPr>
              <a:t>the </a:t>
            </a:r>
            <a:r>
              <a:rPr sz="2200" spc="-225" dirty="0">
                <a:latin typeface="DejaVu Sans"/>
                <a:cs typeface="DejaVu Sans"/>
              </a:rPr>
              <a:t>identified </a:t>
            </a:r>
            <a:r>
              <a:rPr sz="2200" spc="-250" dirty="0">
                <a:latin typeface="DejaVu Sans"/>
                <a:cs typeface="DejaVu Sans"/>
              </a:rPr>
              <a:t>pressure </a:t>
            </a:r>
            <a:r>
              <a:rPr sz="2200" spc="-320" dirty="0">
                <a:latin typeface="DejaVu Sans"/>
                <a:cs typeface="DejaVu Sans"/>
              </a:rPr>
              <a:t>based </a:t>
            </a:r>
            <a:r>
              <a:rPr sz="2200" spc="-880" dirty="0">
                <a:latin typeface="DejaVu Sans"/>
                <a:cs typeface="DejaVu Sans"/>
              </a:rPr>
              <a:t>on </a:t>
            </a:r>
            <a:r>
              <a:rPr sz="2200" spc="80" dirty="0">
                <a:latin typeface="DejaVu Sans"/>
                <a:cs typeface="DejaVu Sans"/>
              </a:rPr>
              <a:t> </a:t>
            </a:r>
            <a:r>
              <a:rPr sz="2200" spc="-290" dirty="0">
                <a:latin typeface="DejaVu Sans"/>
                <a:cs typeface="DejaVu Sans"/>
              </a:rPr>
              <a:t>plaque </a:t>
            </a:r>
            <a:r>
              <a:rPr sz="2200" spc="-220" dirty="0">
                <a:latin typeface="DejaVu Sans"/>
                <a:cs typeface="DejaVu Sans"/>
              </a:rPr>
              <a:t>on </a:t>
            </a:r>
            <a:r>
              <a:rPr sz="2200" spc="-245" dirty="0">
                <a:latin typeface="DejaVu Sans"/>
                <a:cs typeface="DejaVu Sans"/>
              </a:rPr>
              <a:t>the</a:t>
            </a:r>
            <a:r>
              <a:rPr sz="2200" spc="-204" dirty="0">
                <a:latin typeface="DejaVu Sans"/>
                <a:cs typeface="DejaVu Sans"/>
              </a:rPr>
              <a:t> door.</a:t>
            </a:r>
            <a:endParaRPr sz="2200">
              <a:latin typeface="DejaVu Sans"/>
              <a:cs typeface="DejaVu Sans"/>
            </a:endParaRPr>
          </a:p>
          <a:p>
            <a:pPr marL="570230" lvl="1" indent="-238125">
              <a:lnSpc>
                <a:spcPct val="100000"/>
              </a:lnSpc>
              <a:spcBef>
                <a:spcPts val="70"/>
              </a:spcBef>
              <a:buClr>
                <a:srgbClr val="3890A6"/>
              </a:buClr>
              <a:buChar char="◦"/>
              <a:tabLst>
                <a:tab pos="570230" algn="l"/>
                <a:tab pos="570865" algn="l"/>
              </a:tabLst>
            </a:pPr>
            <a:r>
              <a:rPr sz="2200" spc="-265" dirty="0">
                <a:latin typeface="DejaVu Sans"/>
                <a:cs typeface="DejaVu Sans"/>
              </a:rPr>
              <a:t>Ensure </a:t>
            </a:r>
            <a:r>
              <a:rPr sz="2200" spc="-225" dirty="0">
                <a:latin typeface="DejaVu Sans"/>
                <a:cs typeface="DejaVu Sans"/>
              </a:rPr>
              <a:t>all </a:t>
            </a:r>
            <a:r>
              <a:rPr sz="2200" spc="-245" dirty="0">
                <a:latin typeface="DejaVu Sans"/>
                <a:cs typeface="DejaVu Sans"/>
              </a:rPr>
              <a:t>lights </a:t>
            </a:r>
            <a:r>
              <a:rPr sz="2200" spc="-330" dirty="0">
                <a:latin typeface="DejaVu Sans"/>
                <a:cs typeface="DejaVu Sans"/>
              </a:rPr>
              <a:t>and </a:t>
            </a:r>
            <a:r>
              <a:rPr sz="2200" spc="-190" dirty="0">
                <a:latin typeface="DejaVu Sans"/>
                <a:cs typeface="DejaVu Sans"/>
              </a:rPr>
              <a:t>turn </a:t>
            </a:r>
            <a:r>
              <a:rPr sz="2200" spc="-295" dirty="0">
                <a:latin typeface="DejaVu Sans"/>
                <a:cs typeface="DejaVu Sans"/>
              </a:rPr>
              <a:t>signals</a:t>
            </a:r>
            <a:r>
              <a:rPr sz="2200" spc="-50" dirty="0">
                <a:latin typeface="DejaVu Sans"/>
                <a:cs typeface="DejaVu Sans"/>
              </a:rPr>
              <a:t> </a:t>
            </a:r>
            <a:r>
              <a:rPr sz="2200" spc="-170" dirty="0">
                <a:latin typeface="DejaVu Sans"/>
                <a:cs typeface="DejaVu Sans"/>
              </a:rPr>
              <a:t>work</a:t>
            </a:r>
            <a:endParaRPr sz="2200">
              <a:latin typeface="DejaVu Sans"/>
              <a:cs typeface="DejaVu Sans"/>
            </a:endParaRPr>
          </a:p>
          <a:p>
            <a:pPr marL="570230" lvl="1" indent="-238125">
              <a:lnSpc>
                <a:spcPct val="100000"/>
              </a:lnSpc>
              <a:spcBef>
                <a:spcPts val="75"/>
              </a:spcBef>
              <a:buClr>
                <a:srgbClr val="3890A6"/>
              </a:buClr>
              <a:buChar char="◦"/>
              <a:tabLst>
                <a:tab pos="570230" algn="l"/>
                <a:tab pos="570865" algn="l"/>
              </a:tabLst>
            </a:pPr>
            <a:r>
              <a:rPr sz="2200" spc="-265" dirty="0">
                <a:latin typeface="DejaVu Sans"/>
                <a:cs typeface="DejaVu Sans"/>
              </a:rPr>
              <a:t>Ensure </a:t>
            </a:r>
            <a:r>
              <a:rPr sz="2200" spc="-245" dirty="0">
                <a:latin typeface="DejaVu Sans"/>
                <a:cs typeface="DejaVu Sans"/>
              </a:rPr>
              <a:t>the </a:t>
            </a:r>
            <a:r>
              <a:rPr sz="2200" spc="-290" dirty="0">
                <a:latin typeface="DejaVu Sans"/>
                <a:cs typeface="DejaVu Sans"/>
              </a:rPr>
              <a:t>heat </a:t>
            </a:r>
            <a:r>
              <a:rPr sz="2200" spc="-330" dirty="0">
                <a:latin typeface="DejaVu Sans"/>
                <a:cs typeface="DejaVu Sans"/>
              </a:rPr>
              <a:t>and </a:t>
            </a:r>
            <a:r>
              <a:rPr sz="2200" spc="-220" dirty="0">
                <a:latin typeface="DejaVu Sans"/>
                <a:cs typeface="DejaVu Sans"/>
              </a:rPr>
              <a:t>cooling </a:t>
            </a:r>
            <a:r>
              <a:rPr sz="2200" spc="-260" dirty="0">
                <a:latin typeface="DejaVu Sans"/>
                <a:cs typeface="DejaVu Sans"/>
              </a:rPr>
              <a:t>components </a:t>
            </a:r>
            <a:r>
              <a:rPr sz="2200" spc="-270" dirty="0">
                <a:latin typeface="DejaVu Sans"/>
                <a:cs typeface="DejaVu Sans"/>
              </a:rPr>
              <a:t>are</a:t>
            </a:r>
            <a:r>
              <a:rPr sz="2200" spc="-35" dirty="0">
                <a:latin typeface="DejaVu Sans"/>
                <a:cs typeface="DejaVu Sans"/>
              </a:rPr>
              <a:t> </a:t>
            </a:r>
            <a:r>
              <a:rPr sz="2200" spc="-220" dirty="0">
                <a:latin typeface="DejaVu Sans"/>
                <a:cs typeface="DejaVu Sans"/>
              </a:rPr>
              <a:t>working.</a:t>
            </a:r>
            <a:endParaRPr sz="2200">
              <a:latin typeface="DejaVu Sans"/>
              <a:cs typeface="DejaVu Sans"/>
            </a:endParaRPr>
          </a:p>
          <a:p>
            <a:pPr marL="570230" marR="227329" lvl="1" indent="-238125">
              <a:lnSpc>
                <a:spcPct val="80000"/>
              </a:lnSpc>
              <a:spcBef>
                <a:spcPts val="600"/>
              </a:spcBef>
              <a:buClr>
                <a:srgbClr val="3890A6"/>
              </a:buClr>
              <a:buChar char="◦"/>
              <a:tabLst>
                <a:tab pos="570230" algn="l"/>
                <a:tab pos="570865" algn="l"/>
              </a:tabLst>
            </a:pPr>
            <a:r>
              <a:rPr sz="2200" spc="-315" dirty="0">
                <a:latin typeface="DejaVu Sans"/>
                <a:cs typeface="DejaVu Sans"/>
              </a:rPr>
              <a:t>Have </a:t>
            </a:r>
            <a:r>
              <a:rPr sz="2200" spc="-415" dirty="0">
                <a:latin typeface="DejaVu Sans"/>
                <a:cs typeface="DejaVu Sans"/>
              </a:rPr>
              <a:t>a </a:t>
            </a:r>
            <a:r>
              <a:rPr sz="2200" spc="-220" dirty="0">
                <a:latin typeface="DejaVu Sans"/>
                <a:cs typeface="DejaVu Sans"/>
              </a:rPr>
              <a:t>window </a:t>
            </a:r>
            <a:r>
              <a:rPr sz="2200" spc="-265" dirty="0">
                <a:latin typeface="DejaVu Sans"/>
                <a:cs typeface="DejaVu Sans"/>
              </a:rPr>
              <a:t>scraper, </a:t>
            </a:r>
            <a:r>
              <a:rPr sz="2200" spc="-254" dirty="0">
                <a:latin typeface="DejaVu Sans"/>
                <a:cs typeface="DejaVu Sans"/>
              </a:rPr>
              <a:t>jumper </a:t>
            </a:r>
            <a:r>
              <a:rPr sz="2200" spc="-275" dirty="0">
                <a:latin typeface="DejaVu Sans"/>
                <a:cs typeface="DejaVu Sans"/>
              </a:rPr>
              <a:t>cables, </a:t>
            </a:r>
            <a:r>
              <a:rPr sz="2200" spc="-330" dirty="0">
                <a:latin typeface="DejaVu Sans"/>
                <a:cs typeface="DejaVu Sans"/>
              </a:rPr>
              <a:t>and </a:t>
            </a:r>
            <a:r>
              <a:rPr sz="2200" spc="-305" dirty="0">
                <a:latin typeface="DejaVu Sans"/>
                <a:cs typeface="DejaVu Sans"/>
              </a:rPr>
              <a:t>emergency </a:t>
            </a:r>
            <a:r>
              <a:rPr sz="2200" spc="-550" dirty="0">
                <a:latin typeface="DejaVu Sans"/>
                <a:cs typeface="DejaVu Sans"/>
              </a:rPr>
              <a:t>kit  </a:t>
            </a:r>
            <a:r>
              <a:rPr sz="2200" spc="-254" dirty="0">
                <a:latin typeface="DejaVu Sans"/>
                <a:cs typeface="DejaVu Sans"/>
              </a:rPr>
              <a:t>(blankets, </a:t>
            </a:r>
            <a:r>
              <a:rPr sz="2200" spc="-275" dirty="0">
                <a:latin typeface="DejaVu Sans"/>
                <a:cs typeface="DejaVu Sans"/>
              </a:rPr>
              <a:t>hats, </a:t>
            </a:r>
            <a:r>
              <a:rPr sz="2200" spc="-285" dirty="0">
                <a:latin typeface="DejaVu Sans"/>
                <a:cs typeface="DejaVu Sans"/>
              </a:rPr>
              <a:t>gloves,</a:t>
            </a:r>
            <a:r>
              <a:rPr sz="2200" spc="90" dirty="0">
                <a:latin typeface="DejaVu Sans"/>
                <a:cs typeface="DejaVu Sans"/>
              </a:rPr>
              <a:t> </a:t>
            </a:r>
            <a:r>
              <a:rPr sz="2200" spc="-204" dirty="0">
                <a:latin typeface="DejaVu Sans"/>
                <a:cs typeface="DejaVu Sans"/>
              </a:rPr>
              <a:t>etc.)</a:t>
            </a:r>
            <a:endParaRPr sz="2200">
              <a:latin typeface="DejaVu Sans"/>
              <a:cs typeface="DejaVu Sans"/>
            </a:endParaRPr>
          </a:p>
          <a:p>
            <a:pPr marL="570230" lvl="1" indent="-238125">
              <a:lnSpc>
                <a:spcPct val="100000"/>
              </a:lnSpc>
              <a:spcBef>
                <a:spcPts val="75"/>
              </a:spcBef>
              <a:buClr>
                <a:srgbClr val="3890A6"/>
              </a:buClr>
              <a:buChar char="◦"/>
              <a:tabLst>
                <a:tab pos="570230" algn="l"/>
                <a:tab pos="570865" algn="l"/>
              </a:tabLst>
            </a:pPr>
            <a:r>
              <a:rPr sz="2200" spc="-295" dirty="0">
                <a:latin typeface="DejaVu Sans"/>
                <a:cs typeface="DejaVu Sans"/>
              </a:rPr>
              <a:t>Make </a:t>
            </a:r>
            <a:r>
              <a:rPr sz="2200" spc="-250" dirty="0">
                <a:latin typeface="DejaVu Sans"/>
                <a:cs typeface="DejaVu Sans"/>
              </a:rPr>
              <a:t>sure </a:t>
            </a:r>
            <a:r>
              <a:rPr sz="2200" spc="-225" dirty="0">
                <a:latin typeface="DejaVu Sans"/>
                <a:cs typeface="DejaVu Sans"/>
              </a:rPr>
              <a:t>there </a:t>
            </a:r>
            <a:r>
              <a:rPr sz="2200" spc="-220" dirty="0">
                <a:latin typeface="DejaVu Sans"/>
                <a:cs typeface="DejaVu Sans"/>
              </a:rPr>
              <a:t>is </a:t>
            </a:r>
            <a:r>
              <a:rPr sz="2200" spc="-200" dirty="0">
                <a:latin typeface="DejaVu Sans"/>
                <a:cs typeface="DejaVu Sans"/>
              </a:rPr>
              <a:t>full </a:t>
            </a:r>
            <a:r>
              <a:rPr sz="2200" spc="-270" dirty="0">
                <a:latin typeface="DejaVu Sans"/>
                <a:cs typeface="DejaVu Sans"/>
              </a:rPr>
              <a:t>tank </a:t>
            </a:r>
            <a:r>
              <a:rPr sz="2200" spc="-180" dirty="0">
                <a:latin typeface="DejaVu Sans"/>
                <a:cs typeface="DejaVu Sans"/>
              </a:rPr>
              <a:t>of</a:t>
            </a:r>
            <a:r>
              <a:rPr sz="2200" spc="-340" dirty="0">
                <a:latin typeface="DejaVu Sans"/>
                <a:cs typeface="DejaVu Sans"/>
              </a:rPr>
              <a:t> </a:t>
            </a:r>
            <a:r>
              <a:rPr sz="2200" spc="-395" dirty="0">
                <a:latin typeface="DejaVu Sans"/>
                <a:cs typeface="DejaVu Sans"/>
              </a:rPr>
              <a:t>gas</a:t>
            </a:r>
            <a:endParaRPr sz="2200">
              <a:latin typeface="DejaVu Sans"/>
              <a:cs typeface="DejaVu Sans"/>
            </a:endParaRPr>
          </a:p>
          <a:p>
            <a:pPr marL="570230" lvl="1" indent="-238125">
              <a:lnSpc>
                <a:spcPct val="100000"/>
              </a:lnSpc>
              <a:spcBef>
                <a:spcPts val="75"/>
              </a:spcBef>
              <a:buClr>
                <a:srgbClr val="3890A6"/>
              </a:buClr>
              <a:buChar char="◦"/>
              <a:tabLst>
                <a:tab pos="570230" algn="l"/>
                <a:tab pos="570865" algn="l"/>
              </a:tabLst>
            </a:pPr>
            <a:r>
              <a:rPr sz="2200" spc="-200" dirty="0">
                <a:latin typeface="DejaVu Sans"/>
                <a:cs typeface="DejaVu Sans"/>
              </a:rPr>
              <a:t>Adjust</a:t>
            </a:r>
            <a:r>
              <a:rPr sz="2200" spc="75" dirty="0">
                <a:latin typeface="DejaVu Sans"/>
                <a:cs typeface="DejaVu Sans"/>
              </a:rPr>
              <a:t> </a:t>
            </a:r>
            <a:r>
              <a:rPr sz="2200" spc="-175" dirty="0">
                <a:latin typeface="DejaVu Sans"/>
                <a:cs typeface="DejaVu Sans"/>
              </a:rPr>
              <a:t>mirrors</a:t>
            </a:r>
            <a:endParaRPr sz="2200">
              <a:latin typeface="DejaVu Sans"/>
              <a:cs typeface="DejaVu Sans"/>
            </a:endParaRPr>
          </a:p>
          <a:p>
            <a:pPr marL="570230" lvl="1" indent="-238125">
              <a:lnSpc>
                <a:spcPct val="100000"/>
              </a:lnSpc>
              <a:spcBef>
                <a:spcPts val="70"/>
              </a:spcBef>
              <a:buClr>
                <a:srgbClr val="3890A6"/>
              </a:buClr>
              <a:buChar char="◦"/>
              <a:tabLst>
                <a:tab pos="570230" algn="l"/>
                <a:tab pos="570865" algn="l"/>
              </a:tabLst>
            </a:pPr>
            <a:r>
              <a:rPr sz="2200" spc="-315" dirty="0">
                <a:latin typeface="DejaVu Sans"/>
                <a:cs typeface="DejaVu Sans"/>
              </a:rPr>
              <a:t>Have </a:t>
            </a:r>
            <a:r>
              <a:rPr sz="2200" spc="-270" dirty="0">
                <a:latin typeface="DejaVu Sans"/>
                <a:cs typeface="DejaVu Sans"/>
              </a:rPr>
              <a:t>everyone </a:t>
            </a:r>
            <a:r>
              <a:rPr sz="2200" spc="-250" dirty="0">
                <a:latin typeface="DejaVu Sans"/>
                <a:cs typeface="DejaVu Sans"/>
              </a:rPr>
              <a:t>buckle</a:t>
            </a:r>
            <a:r>
              <a:rPr sz="2200" spc="-35" dirty="0">
                <a:latin typeface="DejaVu Sans"/>
                <a:cs typeface="DejaVu Sans"/>
              </a:rPr>
              <a:t> </a:t>
            </a:r>
            <a:r>
              <a:rPr sz="2200" spc="-300" dirty="0">
                <a:latin typeface="DejaVu Sans"/>
                <a:cs typeface="DejaVu Sans"/>
              </a:rPr>
              <a:t>up</a:t>
            </a:r>
            <a:endParaRPr sz="22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2811" y="339852"/>
            <a:ext cx="3368040" cy="1220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4602" y="486283"/>
            <a:ext cx="266446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660" dirty="0"/>
              <a:t>Safe</a:t>
            </a:r>
            <a:r>
              <a:rPr spc="-650" dirty="0"/>
              <a:t> </a:t>
            </a:r>
            <a:r>
              <a:rPr spc="-434" dirty="0"/>
              <a:t>Driving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80489" y="1374089"/>
            <a:ext cx="7360920" cy="5140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910" indent="-283845">
              <a:lnSpc>
                <a:spcPts val="3600"/>
              </a:lnSpc>
              <a:spcBef>
                <a:spcPts val="100"/>
              </a:spcBef>
              <a:buClr>
                <a:srgbClr val="3890A6"/>
              </a:buClr>
              <a:buSzPct val="80000"/>
              <a:buChar char=""/>
              <a:tabLst>
                <a:tab pos="296545" algn="l"/>
              </a:tabLst>
            </a:pPr>
            <a:r>
              <a:rPr sz="3000" spc="-265" dirty="0">
                <a:latin typeface="DejaVu Sans"/>
                <a:cs typeface="DejaVu Sans"/>
              </a:rPr>
              <a:t>When </a:t>
            </a:r>
            <a:r>
              <a:rPr sz="3000" spc="-280" dirty="0">
                <a:latin typeface="DejaVu Sans"/>
                <a:cs typeface="DejaVu Sans"/>
              </a:rPr>
              <a:t>Driving </a:t>
            </a:r>
            <a:r>
              <a:rPr sz="3000" spc="-415" dirty="0">
                <a:latin typeface="DejaVu Sans"/>
                <a:cs typeface="DejaVu Sans"/>
              </a:rPr>
              <a:t>be </a:t>
            </a:r>
            <a:r>
              <a:rPr sz="3000" spc="-330" dirty="0">
                <a:latin typeface="DejaVu Sans"/>
                <a:cs typeface="DejaVu Sans"/>
              </a:rPr>
              <a:t>sure</a:t>
            </a:r>
            <a:r>
              <a:rPr sz="3000" spc="-630" dirty="0">
                <a:latin typeface="DejaVu Sans"/>
                <a:cs typeface="DejaVu Sans"/>
              </a:rPr>
              <a:t> </a:t>
            </a:r>
            <a:r>
              <a:rPr sz="3000" spc="-240" dirty="0">
                <a:latin typeface="DejaVu Sans"/>
                <a:cs typeface="DejaVu Sans"/>
              </a:rPr>
              <a:t>to:</a:t>
            </a:r>
            <a:endParaRPr sz="3000">
              <a:latin typeface="DejaVu Sans"/>
              <a:cs typeface="DejaVu Sans"/>
            </a:endParaRPr>
          </a:p>
          <a:p>
            <a:pPr marL="570230" lvl="1" indent="-238125">
              <a:lnSpc>
                <a:spcPts val="3105"/>
              </a:lnSpc>
              <a:buClr>
                <a:srgbClr val="3890A6"/>
              </a:buClr>
              <a:buChar char="◦"/>
              <a:tabLst>
                <a:tab pos="570865" algn="l"/>
              </a:tabLst>
            </a:pPr>
            <a:r>
              <a:rPr sz="2600" spc="-75" dirty="0">
                <a:latin typeface="DejaVu Sans"/>
                <a:cs typeface="DejaVu Sans"/>
              </a:rPr>
              <a:t>Not </a:t>
            </a:r>
            <a:r>
              <a:rPr sz="2600" spc="-355" dirty="0">
                <a:latin typeface="DejaVu Sans"/>
                <a:cs typeface="DejaVu Sans"/>
              </a:rPr>
              <a:t>use </a:t>
            </a:r>
            <a:r>
              <a:rPr sz="2600" spc="-250" dirty="0">
                <a:latin typeface="DejaVu Sans"/>
                <a:cs typeface="DejaVu Sans"/>
              </a:rPr>
              <a:t>your </a:t>
            </a:r>
            <a:r>
              <a:rPr sz="2600" spc="-240" dirty="0">
                <a:latin typeface="DejaVu Sans"/>
                <a:cs typeface="DejaVu Sans"/>
              </a:rPr>
              <a:t>cell</a:t>
            </a:r>
            <a:r>
              <a:rPr sz="2600" spc="-110" dirty="0">
                <a:latin typeface="DejaVu Sans"/>
                <a:cs typeface="DejaVu Sans"/>
              </a:rPr>
              <a:t> </a:t>
            </a:r>
            <a:r>
              <a:rPr sz="2600" spc="-310" dirty="0">
                <a:latin typeface="DejaVu Sans"/>
                <a:cs typeface="DejaVu Sans"/>
              </a:rPr>
              <a:t>phone</a:t>
            </a:r>
            <a:endParaRPr sz="2600">
              <a:latin typeface="DejaVu Sans"/>
              <a:cs typeface="DejaVu Sans"/>
            </a:endParaRPr>
          </a:p>
          <a:p>
            <a:pPr marL="570230" lvl="1" indent="-238125">
              <a:lnSpc>
                <a:spcPts val="3095"/>
              </a:lnSpc>
              <a:buClr>
                <a:srgbClr val="3890A6"/>
              </a:buClr>
              <a:buChar char="◦"/>
              <a:tabLst>
                <a:tab pos="570865" algn="l"/>
              </a:tabLst>
            </a:pPr>
            <a:r>
              <a:rPr sz="2600" spc="-190" dirty="0">
                <a:latin typeface="DejaVu Sans"/>
                <a:cs typeface="DejaVu Sans"/>
              </a:rPr>
              <a:t>Utilize </a:t>
            </a:r>
            <a:r>
              <a:rPr sz="2600" spc="-225" dirty="0">
                <a:latin typeface="DejaVu Sans"/>
                <a:cs typeface="DejaVu Sans"/>
              </a:rPr>
              <a:t>turn </a:t>
            </a:r>
            <a:r>
              <a:rPr sz="2600" spc="-340" dirty="0">
                <a:latin typeface="DejaVu Sans"/>
                <a:cs typeface="DejaVu Sans"/>
              </a:rPr>
              <a:t>signals </a:t>
            </a:r>
            <a:r>
              <a:rPr sz="2600" spc="-385" dirty="0">
                <a:latin typeface="DejaVu Sans"/>
                <a:cs typeface="DejaVu Sans"/>
              </a:rPr>
              <a:t>and </a:t>
            </a:r>
            <a:r>
              <a:rPr sz="2600" spc="-335" dirty="0">
                <a:latin typeface="DejaVu Sans"/>
                <a:cs typeface="DejaVu Sans"/>
              </a:rPr>
              <a:t>hazard</a:t>
            </a:r>
            <a:r>
              <a:rPr sz="2600" spc="-95" dirty="0">
                <a:latin typeface="DejaVu Sans"/>
                <a:cs typeface="DejaVu Sans"/>
              </a:rPr>
              <a:t> </a:t>
            </a:r>
            <a:r>
              <a:rPr sz="2600" spc="-285" dirty="0">
                <a:latin typeface="DejaVu Sans"/>
                <a:cs typeface="DejaVu Sans"/>
              </a:rPr>
              <a:t>lights</a:t>
            </a:r>
            <a:endParaRPr sz="2600">
              <a:latin typeface="DejaVu Sans"/>
              <a:cs typeface="DejaVu Sans"/>
            </a:endParaRPr>
          </a:p>
          <a:p>
            <a:pPr marL="570230" marR="645795" lvl="1" indent="-238125">
              <a:lnSpc>
                <a:spcPts val="2500"/>
              </a:lnSpc>
              <a:spcBef>
                <a:spcPts val="590"/>
              </a:spcBef>
              <a:buClr>
                <a:srgbClr val="3890A6"/>
              </a:buClr>
              <a:buChar char="◦"/>
              <a:tabLst>
                <a:tab pos="570865" algn="l"/>
              </a:tabLst>
            </a:pPr>
            <a:r>
              <a:rPr sz="2600" spc="-210" dirty="0">
                <a:latin typeface="DejaVu Sans"/>
                <a:cs typeface="DejaVu Sans"/>
              </a:rPr>
              <a:t>Drive </a:t>
            </a:r>
            <a:r>
              <a:rPr sz="2600" spc="-295" dirty="0">
                <a:latin typeface="DejaVu Sans"/>
                <a:cs typeface="DejaVu Sans"/>
              </a:rPr>
              <a:t>according </a:t>
            </a:r>
            <a:r>
              <a:rPr sz="2600" spc="-155" dirty="0">
                <a:latin typeface="DejaVu Sans"/>
                <a:cs typeface="DejaVu Sans"/>
              </a:rPr>
              <a:t>to </a:t>
            </a:r>
            <a:r>
              <a:rPr sz="2600" spc="-265" dirty="0">
                <a:latin typeface="DejaVu Sans"/>
                <a:cs typeface="DejaVu Sans"/>
              </a:rPr>
              <a:t>road </a:t>
            </a:r>
            <a:r>
              <a:rPr sz="2600" spc="-240" dirty="0">
                <a:latin typeface="DejaVu Sans"/>
                <a:cs typeface="DejaVu Sans"/>
              </a:rPr>
              <a:t>conditions </a:t>
            </a:r>
            <a:r>
              <a:rPr sz="2600" spc="-385" dirty="0">
                <a:latin typeface="DejaVu Sans"/>
                <a:cs typeface="DejaVu Sans"/>
              </a:rPr>
              <a:t>and </a:t>
            </a:r>
            <a:r>
              <a:rPr sz="2600" spc="-560" dirty="0">
                <a:latin typeface="DejaVu Sans"/>
                <a:cs typeface="DejaVu Sans"/>
              </a:rPr>
              <a:t>speed  </a:t>
            </a:r>
            <a:r>
              <a:rPr sz="2600" spc="-250" dirty="0">
                <a:latin typeface="DejaVu Sans"/>
                <a:cs typeface="DejaVu Sans"/>
              </a:rPr>
              <a:t>limits</a:t>
            </a:r>
            <a:endParaRPr sz="2600">
              <a:latin typeface="DejaVu Sans"/>
              <a:cs typeface="DejaVu Sans"/>
            </a:endParaRPr>
          </a:p>
          <a:p>
            <a:pPr marL="570230" marR="376555" lvl="1" indent="-238125">
              <a:lnSpc>
                <a:spcPct val="80000"/>
              </a:lnSpc>
              <a:spcBef>
                <a:spcPts val="615"/>
              </a:spcBef>
              <a:buClr>
                <a:srgbClr val="3890A6"/>
              </a:buClr>
              <a:buChar char="◦"/>
              <a:tabLst>
                <a:tab pos="570865" algn="l"/>
              </a:tabLst>
            </a:pPr>
            <a:r>
              <a:rPr sz="2600" spc="-105" dirty="0">
                <a:latin typeface="DejaVu Sans"/>
                <a:cs typeface="DejaVu Sans"/>
              </a:rPr>
              <a:t>Do </a:t>
            </a:r>
            <a:r>
              <a:rPr sz="2600" spc="-220" dirty="0">
                <a:latin typeface="DejaVu Sans"/>
                <a:cs typeface="DejaVu Sans"/>
              </a:rPr>
              <a:t>not </a:t>
            </a:r>
            <a:r>
              <a:rPr sz="2600" spc="-434" dirty="0">
                <a:latin typeface="DejaVu Sans"/>
                <a:cs typeface="DejaVu Sans"/>
              </a:rPr>
              <a:t>engage </a:t>
            </a:r>
            <a:r>
              <a:rPr sz="2600" spc="-254" dirty="0">
                <a:latin typeface="DejaVu Sans"/>
                <a:cs typeface="DejaVu Sans"/>
              </a:rPr>
              <a:t>in </a:t>
            </a:r>
            <a:r>
              <a:rPr sz="2600" spc="-235" dirty="0">
                <a:latin typeface="DejaVu Sans"/>
                <a:cs typeface="DejaVu Sans"/>
              </a:rPr>
              <a:t>tail </a:t>
            </a:r>
            <a:r>
              <a:rPr sz="2600" spc="-370" dirty="0">
                <a:latin typeface="DejaVu Sans"/>
                <a:cs typeface="DejaVu Sans"/>
              </a:rPr>
              <a:t>gating </a:t>
            </a:r>
            <a:r>
              <a:rPr sz="2600" spc="-100" dirty="0">
                <a:latin typeface="DejaVu Sans"/>
                <a:cs typeface="DejaVu Sans"/>
              </a:rPr>
              <a:t>or </a:t>
            </a:r>
            <a:r>
              <a:rPr sz="2600" spc="-275" dirty="0">
                <a:latin typeface="DejaVu Sans"/>
                <a:cs typeface="DejaVu Sans"/>
              </a:rPr>
              <a:t>incidents </a:t>
            </a:r>
            <a:r>
              <a:rPr sz="2600" spc="-210" dirty="0">
                <a:latin typeface="DejaVu Sans"/>
                <a:cs typeface="DejaVu Sans"/>
              </a:rPr>
              <a:t>of </a:t>
            </a:r>
            <a:r>
              <a:rPr sz="2600" spc="-665" dirty="0">
                <a:latin typeface="DejaVu Sans"/>
                <a:cs typeface="DejaVu Sans"/>
              </a:rPr>
              <a:t>road  </a:t>
            </a:r>
            <a:r>
              <a:rPr sz="2600" spc="-355" dirty="0">
                <a:latin typeface="DejaVu Sans"/>
                <a:cs typeface="DejaVu Sans"/>
              </a:rPr>
              <a:t>rage</a:t>
            </a:r>
            <a:endParaRPr sz="2600">
              <a:latin typeface="DejaVu Sans"/>
              <a:cs typeface="DejaVu Sans"/>
            </a:endParaRPr>
          </a:p>
          <a:p>
            <a:pPr marL="570230" marR="147320" lvl="1" indent="-238125">
              <a:lnSpc>
                <a:spcPct val="80000"/>
              </a:lnSpc>
              <a:spcBef>
                <a:spcPts val="605"/>
              </a:spcBef>
              <a:buClr>
                <a:srgbClr val="3890A6"/>
              </a:buClr>
              <a:buChar char="◦"/>
              <a:tabLst>
                <a:tab pos="570865" algn="l"/>
              </a:tabLst>
            </a:pPr>
            <a:r>
              <a:rPr sz="2600" spc="-240" dirty="0">
                <a:latin typeface="DejaVu Sans"/>
                <a:cs typeface="DejaVu Sans"/>
              </a:rPr>
              <a:t>Try </a:t>
            </a:r>
            <a:r>
              <a:rPr sz="2600" spc="-155" dirty="0">
                <a:latin typeface="DejaVu Sans"/>
                <a:cs typeface="DejaVu Sans"/>
              </a:rPr>
              <a:t>to </a:t>
            </a:r>
            <a:r>
              <a:rPr sz="2600" spc="-375" dirty="0">
                <a:latin typeface="DejaVu Sans"/>
                <a:cs typeface="DejaVu Sans"/>
              </a:rPr>
              <a:t>stay </a:t>
            </a:r>
            <a:r>
              <a:rPr sz="2600" spc="-250" dirty="0">
                <a:latin typeface="DejaVu Sans"/>
                <a:cs typeface="DejaVu Sans"/>
              </a:rPr>
              <a:t>in </a:t>
            </a:r>
            <a:r>
              <a:rPr sz="2600" spc="-285" dirty="0">
                <a:latin typeface="DejaVu Sans"/>
                <a:cs typeface="DejaVu Sans"/>
              </a:rPr>
              <a:t>the </a:t>
            </a:r>
            <a:r>
              <a:rPr sz="2600" spc="-245" dirty="0">
                <a:latin typeface="DejaVu Sans"/>
                <a:cs typeface="DejaVu Sans"/>
              </a:rPr>
              <a:t>right </a:t>
            </a:r>
            <a:r>
              <a:rPr sz="2600" spc="-335" dirty="0">
                <a:latin typeface="DejaVu Sans"/>
                <a:cs typeface="DejaVu Sans"/>
              </a:rPr>
              <a:t>lane </a:t>
            </a:r>
            <a:r>
              <a:rPr sz="2600" spc="-254" dirty="0">
                <a:latin typeface="DejaVu Sans"/>
                <a:cs typeface="DejaVu Sans"/>
              </a:rPr>
              <a:t>so </a:t>
            </a:r>
            <a:r>
              <a:rPr sz="2600" spc="-315" dirty="0">
                <a:latin typeface="DejaVu Sans"/>
                <a:cs typeface="DejaVu Sans"/>
              </a:rPr>
              <a:t>you </a:t>
            </a:r>
            <a:r>
              <a:rPr sz="2600" spc="-310" dirty="0">
                <a:latin typeface="DejaVu Sans"/>
                <a:cs typeface="DejaVu Sans"/>
              </a:rPr>
              <a:t>are </a:t>
            </a:r>
            <a:r>
              <a:rPr sz="2600" spc="-335" dirty="0">
                <a:latin typeface="DejaVu Sans"/>
                <a:cs typeface="DejaVu Sans"/>
              </a:rPr>
              <a:t>able </a:t>
            </a:r>
            <a:r>
              <a:rPr sz="2600" spc="-155" dirty="0">
                <a:latin typeface="DejaVu Sans"/>
                <a:cs typeface="DejaVu Sans"/>
              </a:rPr>
              <a:t>to </a:t>
            </a:r>
            <a:r>
              <a:rPr sz="2600" spc="-1045" dirty="0">
                <a:latin typeface="DejaVu Sans"/>
                <a:cs typeface="DejaVu Sans"/>
              </a:rPr>
              <a:t>get </a:t>
            </a:r>
            <a:r>
              <a:rPr sz="2600" spc="-375" dirty="0">
                <a:latin typeface="DejaVu Sans"/>
                <a:cs typeface="DejaVu Sans"/>
              </a:rPr>
              <a:t> </a:t>
            </a:r>
            <a:r>
              <a:rPr sz="2600" spc="-229" dirty="0">
                <a:latin typeface="DejaVu Sans"/>
                <a:cs typeface="DejaVu Sans"/>
              </a:rPr>
              <a:t>off </a:t>
            </a:r>
            <a:r>
              <a:rPr sz="2600" spc="-285" dirty="0">
                <a:latin typeface="DejaVu Sans"/>
                <a:cs typeface="DejaVu Sans"/>
              </a:rPr>
              <a:t>the </a:t>
            </a:r>
            <a:r>
              <a:rPr sz="2600" spc="-265" dirty="0">
                <a:latin typeface="DejaVu Sans"/>
                <a:cs typeface="DejaVu Sans"/>
              </a:rPr>
              <a:t>road </a:t>
            </a:r>
            <a:r>
              <a:rPr sz="2600" spc="-285" dirty="0">
                <a:latin typeface="DejaVu Sans"/>
                <a:cs typeface="DejaVu Sans"/>
              </a:rPr>
              <a:t>quickly </a:t>
            </a:r>
            <a:r>
              <a:rPr sz="2600" spc="-254" dirty="0">
                <a:latin typeface="DejaVu Sans"/>
                <a:cs typeface="DejaVu Sans"/>
              </a:rPr>
              <a:t>in </a:t>
            </a:r>
            <a:r>
              <a:rPr sz="2600" spc="-285" dirty="0">
                <a:latin typeface="DejaVu Sans"/>
                <a:cs typeface="DejaVu Sans"/>
              </a:rPr>
              <a:t>the </a:t>
            </a:r>
            <a:r>
              <a:rPr sz="2600" spc="-340" dirty="0">
                <a:latin typeface="DejaVu Sans"/>
                <a:cs typeface="DejaVu Sans"/>
              </a:rPr>
              <a:t>event </a:t>
            </a:r>
            <a:r>
              <a:rPr sz="2600" spc="-210" dirty="0">
                <a:latin typeface="DejaVu Sans"/>
                <a:cs typeface="DejaVu Sans"/>
              </a:rPr>
              <a:t>of </a:t>
            </a:r>
            <a:r>
              <a:rPr sz="2600" spc="-415" dirty="0">
                <a:latin typeface="DejaVu Sans"/>
                <a:cs typeface="DejaVu Sans"/>
              </a:rPr>
              <a:t>an</a:t>
            </a:r>
            <a:r>
              <a:rPr sz="2600" spc="-450" dirty="0">
                <a:latin typeface="DejaVu Sans"/>
                <a:cs typeface="DejaVu Sans"/>
              </a:rPr>
              <a:t> </a:t>
            </a:r>
            <a:r>
              <a:rPr sz="2600" spc="-515" dirty="0">
                <a:latin typeface="DejaVu Sans"/>
                <a:cs typeface="DejaVu Sans"/>
              </a:rPr>
              <a:t>emergency.</a:t>
            </a:r>
            <a:endParaRPr sz="2600">
              <a:latin typeface="DejaVu Sans"/>
              <a:cs typeface="DejaVu Sans"/>
            </a:endParaRPr>
          </a:p>
          <a:p>
            <a:pPr marL="570230" lvl="1" indent="-238125">
              <a:lnSpc>
                <a:spcPts val="3085"/>
              </a:lnSpc>
              <a:buClr>
                <a:srgbClr val="3890A6"/>
              </a:buClr>
              <a:buChar char="◦"/>
              <a:tabLst>
                <a:tab pos="570865" algn="l"/>
              </a:tabLst>
            </a:pPr>
            <a:r>
              <a:rPr sz="2600" spc="-235" dirty="0">
                <a:latin typeface="DejaVu Sans"/>
                <a:cs typeface="DejaVu Sans"/>
              </a:rPr>
              <a:t>Avoid </a:t>
            </a:r>
            <a:r>
              <a:rPr sz="2600" spc="-280" dirty="0">
                <a:latin typeface="DejaVu Sans"/>
                <a:cs typeface="DejaVu Sans"/>
              </a:rPr>
              <a:t>driving </a:t>
            </a:r>
            <a:r>
              <a:rPr sz="2600" spc="-254" dirty="0">
                <a:latin typeface="DejaVu Sans"/>
                <a:cs typeface="DejaVu Sans"/>
              </a:rPr>
              <a:t>in </a:t>
            </a:r>
            <a:r>
              <a:rPr sz="2600" spc="-335" dirty="0">
                <a:latin typeface="DejaVu Sans"/>
                <a:cs typeface="DejaVu Sans"/>
              </a:rPr>
              <a:t>dangerous </a:t>
            </a:r>
            <a:r>
              <a:rPr sz="2600" spc="-290" dirty="0">
                <a:latin typeface="DejaVu Sans"/>
                <a:cs typeface="DejaVu Sans"/>
              </a:rPr>
              <a:t>weather</a:t>
            </a:r>
            <a:r>
              <a:rPr sz="2600" spc="-240" dirty="0">
                <a:latin typeface="DejaVu Sans"/>
                <a:cs typeface="DejaVu Sans"/>
              </a:rPr>
              <a:t> </a:t>
            </a:r>
            <a:r>
              <a:rPr sz="2600" spc="-245" dirty="0">
                <a:latin typeface="DejaVu Sans"/>
                <a:cs typeface="DejaVu Sans"/>
              </a:rPr>
              <a:t>conditions.</a:t>
            </a:r>
            <a:endParaRPr sz="2600">
              <a:latin typeface="DejaVu Sans"/>
              <a:cs typeface="DejaVu Sans"/>
            </a:endParaRPr>
          </a:p>
          <a:p>
            <a:pPr marL="570230" marR="5080" lvl="1" indent="-238125">
              <a:lnSpc>
                <a:spcPct val="80000"/>
              </a:lnSpc>
              <a:spcBef>
                <a:spcPts val="610"/>
              </a:spcBef>
              <a:buClr>
                <a:srgbClr val="3890A6"/>
              </a:buClr>
              <a:buChar char="◦"/>
              <a:tabLst>
                <a:tab pos="570865" algn="l"/>
              </a:tabLst>
            </a:pPr>
            <a:r>
              <a:rPr sz="2600" spc="-345" dirty="0">
                <a:latin typeface="DejaVu Sans"/>
                <a:cs typeface="DejaVu Sans"/>
              </a:rPr>
              <a:t>Make </a:t>
            </a:r>
            <a:r>
              <a:rPr sz="2600" spc="-250" dirty="0">
                <a:latin typeface="DejaVu Sans"/>
                <a:cs typeface="DejaVu Sans"/>
              </a:rPr>
              <a:t>note </a:t>
            </a:r>
            <a:r>
              <a:rPr sz="2600" spc="-210" dirty="0">
                <a:latin typeface="DejaVu Sans"/>
                <a:cs typeface="DejaVu Sans"/>
              </a:rPr>
              <a:t>of </a:t>
            </a:r>
            <a:r>
              <a:rPr sz="2600" spc="-425" dirty="0">
                <a:latin typeface="DejaVu Sans"/>
                <a:cs typeface="DejaVu Sans"/>
              </a:rPr>
              <a:t>any </a:t>
            </a:r>
            <a:r>
              <a:rPr sz="2600" spc="-340" dirty="0">
                <a:latin typeface="DejaVu Sans"/>
                <a:cs typeface="DejaVu Sans"/>
              </a:rPr>
              <a:t>mechanical </a:t>
            </a:r>
            <a:r>
              <a:rPr sz="2600" spc="-325" dirty="0">
                <a:latin typeface="DejaVu Sans"/>
                <a:cs typeface="DejaVu Sans"/>
              </a:rPr>
              <a:t>issues </a:t>
            </a:r>
            <a:r>
              <a:rPr sz="2600" spc="-285" dirty="0">
                <a:latin typeface="DejaVu Sans"/>
                <a:cs typeface="DejaVu Sans"/>
              </a:rPr>
              <a:t>that </a:t>
            </a:r>
            <a:r>
              <a:rPr sz="2600" spc="-315" dirty="0">
                <a:latin typeface="DejaVu Sans"/>
                <a:cs typeface="DejaVu Sans"/>
              </a:rPr>
              <a:t>you  </a:t>
            </a:r>
            <a:r>
              <a:rPr sz="2600" spc="-285" dirty="0">
                <a:latin typeface="DejaVu Sans"/>
                <a:cs typeface="DejaVu Sans"/>
              </a:rPr>
              <a:t>observe </a:t>
            </a:r>
            <a:r>
              <a:rPr sz="2600" spc="-254" dirty="0">
                <a:latin typeface="DejaVu Sans"/>
                <a:cs typeface="DejaVu Sans"/>
              </a:rPr>
              <a:t>while </a:t>
            </a:r>
            <a:r>
              <a:rPr sz="2600" spc="-280" dirty="0">
                <a:latin typeface="DejaVu Sans"/>
                <a:cs typeface="DejaVu Sans"/>
              </a:rPr>
              <a:t>driving </a:t>
            </a:r>
            <a:r>
              <a:rPr sz="2600" spc="-295" dirty="0">
                <a:latin typeface="DejaVu Sans"/>
                <a:cs typeface="DejaVu Sans"/>
              </a:rPr>
              <a:t>(grinding </a:t>
            </a:r>
            <a:r>
              <a:rPr sz="2600" spc="-310" dirty="0">
                <a:latin typeface="DejaVu Sans"/>
                <a:cs typeface="DejaVu Sans"/>
              </a:rPr>
              <a:t>brakes, </a:t>
            </a:r>
            <a:r>
              <a:rPr sz="2600" spc="-290" dirty="0">
                <a:latin typeface="DejaVu Sans"/>
                <a:cs typeface="DejaVu Sans"/>
              </a:rPr>
              <a:t>vibrating  steering wheel, noises </a:t>
            </a:r>
            <a:r>
              <a:rPr sz="2600" spc="-330" dirty="0">
                <a:latin typeface="DejaVu Sans"/>
                <a:cs typeface="DejaVu Sans"/>
              </a:rPr>
              <a:t>when </a:t>
            </a:r>
            <a:r>
              <a:rPr sz="2600" spc="-275" dirty="0">
                <a:latin typeface="DejaVu Sans"/>
                <a:cs typeface="DejaVu Sans"/>
              </a:rPr>
              <a:t>turning, </a:t>
            </a:r>
            <a:r>
              <a:rPr sz="2600" spc="-325" dirty="0">
                <a:latin typeface="DejaVu Sans"/>
                <a:cs typeface="DejaVu Sans"/>
              </a:rPr>
              <a:t>issues </a:t>
            </a:r>
            <a:r>
              <a:rPr sz="2600" spc="-405" dirty="0">
                <a:latin typeface="DejaVu Sans"/>
                <a:cs typeface="DejaVu Sans"/>
              </a:rPr>
              <a:t>starting  </a:t>
            </a:r>
            <a:r>
              <a:rPr sz="2600" spc="-285" dirty="0">
                <a:latin typeface="DejaVu Sans"/>
                <a:cs typeface="DejaVu Sans"/>
              </a:rPr>
              <a:t>the </a:t>
            </a:r>
            <a:r>
              <a:rPr sz="2600" spc="-335" dirty="0">
                <a:latin typeface="DejaVu Sans"/>
                <a:cs typeface="DejaVu Sans"/>
              </a:rPr>
              <a:t>car, </a:t>
            </a:r>
            <a:r>
              <a:rPr sz="2600" spc="-100" dirty="0">
                <a:latin typeface="DejaVu Sans"/>
                <a:cs typeface="DejaVu Sans"/>
              </a:rPr>
              <a:t>or </a:t>
            </a:r>
            <a:r>
              <a:rPr sz="2600" spc="-310" dirty="0">
                <a:latin typeface="DejaVu Sans"/>
                <a:cs typeface="DejaVu Sans"/>
              </a:rPr>
              <a:t>hard</a:t>
            </a:r>
            <a:r>
              <a:rPr sz="2600" spc="160" dirty="0">
                <a:latin typeface="DejaVu Sans"/>
                <a:cs typeface="DejaVu Sans"/>
              </a:rPr>
              <a:t> </a:t>
            </a:r>
            <a:r>
              <a:rPr sz="2600" spc="-275" dirty="0">
                <a:latin typeface="DejaVu Sans"/>
                <a:cs typeface="DejaVu Sans"/>
              </a:rPr>
              <a:t>shifting).</a:t>
            </a:r>
            <a:endParaRPr sz="26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2811" y="339852"/>
            <a:ext cx="2822448" cy="1220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4602" y="486283"/>
            <a:ext cx="211963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20" dirty="0"/>
              <a:t>P</a:t>
            </a:r>
            <a:r>
              <a:rPr spc="-459" dirty="0"/>
              <a:t>oisoning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28139" y="1390015"/>
            <a:ext cx="7553325" cy="490537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700"/>
              </a:spcBef>
              <a:buClr>
                <a:srgbClr val="3890A6"/>
              </a:buClr>
              <a:buSzPct val="80000"/>
              <a:buChar char=""/>
              <a:tabLst>
                <a:tab pos="296545" algn="l"/>
              </a:tabLst>
            </a:pPr>
            <a:r>
              <a:rPr sz="3000" spc="-325" dirty="0">
                <a:latin typeface="DejaVu Sans"/>
                <a:cs typeface="DejaVu Sans"/>
              </a:rPr>
              <a:t>Poisoning </a:t>
            </a:r>
            <a:r>
              <a:rPr sz="3000" spc="-295" dirty="0">
                <a:latin typeface="DejaVu Sans"/>
                <a:cs typeface="DejaVu Sans"/>
              </a:rPr>
              <a:t>is </a:t>
            </a:r>
            <a:r>
              <a:rPr sz="3000" spc="-330" dirty="0">
                <a:latin typeface="DejaVu Sans"/>
                <a:cs typeface="DejaVu Sans"/>
              </a:rPr>
              <a:t>the ingestion </a:t>
            </a:r>
            <a:r>
              <a:rPr sz="3000" spc="-245" dirty="0">
                <a:latin typeface="DejaVu Sans"/>
                <a:cs typeface="DejaVu Sans"/>
              </a:rPr>
              <a:t>of </a:t>
            </a:r>
            <a:r>
              <a:rPr sz="3000" spc="-560" dirty="0">
                <a:latin typeface="DejaVu Sans"/>
                <a:cs typeface="DejaVu Sans"/>
              </a:rPr>
              <a:t>a </a:t>
            </a:r>
            <a:r>
              <a:rPr sz="3000" spc="-240" dirty="0">
                <a:latin typeface="DejaVu Sans"/>
                <a:cs typeface="DejaVu Sans"/>
              </a:rPr>
              <a:t>toxic</a:t>
            </a:r>
            <a:r>
              <a:rPr sz="3000" spc="-135" dirty="0">
                <a:latin typeface="DejaVu Sans"/>
                <a:cs typeface="DejaVu Sans"/>
              </a:rPr>
              <a:t> </a:t>
            </a:r>
            <a:r>
              <a:rPr sz="3000" spc="-520" dirty="0">
                <a:latin typeface="DejaVu Sans"/>
                <a:cs typeface="DejaVu Sans"/>
              </a:rPr>
              <a:t>substance.</a:t>
            </a:r>
            <a:endParaRPr sz="3000">
              <a:latin typeface="DejaVu Sans"/>
              <a:cs typeface="DejaVu Sans"/>
            </a:endParaRPr>
          </a:p>
          <a:p>
            <a:pPr marL="295910" marR="5080" indent="-283845">
              <a:lnSpc>
                <a:spcPct val="100000"/>
              </a:lnSpc>
              <a:spcBef>
                <a:spcPts val="600"/>
              </a:spcBef>
              <a:buClr>
                <a:srgbClr val="3890A6"/>
              </a:buClr>
              <a:buSzPct val="80000"/>
              <a:buChar char=""/>
              <a:tabLst>
                <a:tab pos="296545" algn="l"/>
              </a:tabLst>
            </a:pPr>
            <a:r>
              <a:rPr sz="3000" spc="-305" dirty="0">
                <a:latin typeface="DejaVu Sans"/>
                <a:cs typeface="DejaVu Sans"/>
              </a:rPr>
              <a:t>Poisons </a:t>
            </a:r>
            <a:r>
              <a:rPr sz="3000" spc="-440" dirty="0">
                <a:latin typeface="DejaVu Sans"/>
                <a:cs typeface="DejaVu Sans"/>
              </a:rPr>
              <a:t>can </a:t>
            </a:r>
            <a:r>
              <a:rPr sz="3000" spc="-409" dirty="0">
                <a:latin typeface="DejaVu Sans"/>
                <a:cs typeface="DejaVu Sans"/>
              </a:rPr>
              <a:t>be </a:t>
            </a:r>
            <a:r>
              <a:rPr sz="3000" spc="-330" dirty="0">
                <a:latin typeface="DejaVu Sans"/>
                <a:cs typeface="DejaVu Sans"/>
              </a:rPr>
              <a:t>swallowed, </a:t>
            </a:r>
            <a:r>
              <a:rPr sz="3000" spc="-355" dirty="0">
                <a:latin typeface="DejaVu Sans"/>
                <a:cs typeface="DejaVu Sans"/>
              </a:rPr>
              <a:t>breathed </a:t>
            </a:r>
            <a:r>
              <a:rPr sz="3000" spc="-295" dirty="0">
                <a:latin typeface="DejaVu Sans"/>
                <a:cs typeface="DejaVu Sans"/>
              </a:rPr>
              <a:t>in, </a:t>
            </a:r>
            <a:r>
              <a:rPr sz="3000" spc="-114" dirty="0">
                <a:latin typeface="DejaVu Sans"/>
                <a:cs typeface="DejaVu Sans"/>
              </a:rPr>
              <a:t>or </a:t>
            </a:r>
            <a:r>
              <a:rPr sz="3000" spc="-615" dirty="0">
                <a:latin typeface="DejaVu Sans"/>
                <a:cs typeface="DejaVu Sans"/>
              </a:rPr>
              <a:t>can  </a:t>
            </a:r>
            <a:r>
              <a:rPr sz="3000" spc="-290" dirty="0">
                <a:latin typeface="DejaVu Sans"/>
                <a:cs typeface="DejaVu Sans"/>
              </a:rPr>
              <a:t>enter </a:t>
            </a:r>
            <a:r>
              <a:rPr sz="3000" spc="-330" dirty="0">
                <a:latin typeface="DejaVu Sans"/>
                <a:cs typeface="DejaVu Sans"/>
              </a:rPr>
              <a:t>the </a:t>
            </a:r>
            <a:r>
              <a:rPr sz="3000" spc="-355" dirty="0">
                <a:latin typeface="DejaVu Sans"/>
                <a:cs typeface="DejaVu Sans"/>
              </a:rPr>
              <a:t>body </a:t>
            </a:r>
            <a:r>
              <a:rPr sz="3000" spc="-335" dirty="0">
                <a:latin typeface="DejaVu Sans"/>
                <a:cs typeface="DejaVu Sans"/>
              </a:rPr>
              <a:t>through the </a:t>
            </a:r>
            <a:r>
              <a:rPr sz="3000" spc="-355" dirty="0">
                <a:latin typeface="DejaVu Sans"/>
                <a:cs typeface="DejaVu Sans"/>
              </a:rPr>
              <a:t>surface </a:t>
            </a:r>
            <a:r>
              <a:rPr sz="3000" spc="-245" dirty="0">
                <a:latin typeface="DejaVu Sans"/>
                <a:cs typeface="DejaVu Sans"/>
              </a:rPr>
              <a:t>of </a:t>
            </a:r>
            <a:r>
              <a:rPr sz="3000" spc="-330" dirty="0">
                <a:latin typeface="DejaVu Sans"/>
                <a:cs typeface="DejaVu Sans"/>
              </a:rPr>
              <a:t>the</a:t>
            </a:r>
            <a:r>
              <a:rPr sz="3000" spc="-155" dirty="0">
                <a:latin typeface="DejaVu Sans"/>
                <a:cs typeface="DejaVu Sans"/>
              </a:rPr>
              <a:t> </a:t>
            </a:r>
            <a:r>
              <a:rPr sz="3000" spc="-645" dirty="0">
                <a:latin typeface="DejaVu Sans"/>
                <a:cs typeface="DejaVu Sans"/>
              </a:rPr>
              <a:t>skin.</a:t>
            </a:r>
            <a:endParaRPr sz="3000">
              <a:latin typeface="DejaVu Sans"/>
              <a:cs typeface="DejaVu Sans"/>
            </a:endParaRPr>
          </a:p>
          <a:p>
            <a:pPr marL="295910" marR="448309" indent="-283845">
              <a:lnSpc>
                <a:spcPct val="100000"/>
              </a:lnSpc>
              <a:spcBef>
                <a:spcPts val="600"/>
              </a:spcBef>
              <a:buClr>
                <a:srgbClr val="3890A6"/>
              </a:buClr>
              <a:buSzPct val="80000"/>
              <a:buChar char=""/>
              <a:tabLst>
                <a:tab pos="296545" algn="l"/>
              </a:tabLst>
            </a:pPr>
            <a:r>
              <a:rPr sz="3000" spc="-280" dirty="0">
                <a:latin typeface="DejaVu Sans"/>
                <a:cs typeface="DejaVu Sans"/>
              </a:rPr>
              <a:t>The </a:t>
            </a:r>
            <a:r>
              <a:rPr sz="3000" spc="-465" dirty="0">
                <a:latin typeface="DejaVu Sans"/>
                <a:cs typeface="DejaVu Sans"/>
              </a:rPr>
              <a:t>average </a:t>
            </a:r>
            <a:r>
              <a:rPr sz="3000" spc="-400" dirty="0">
                <a:latin typeface="DejaVu Sans"/>
                <a:cs typeface="DejaVu Sans"/>
              </a:rPr>
              <a:t>home </a:t>
            </a:r>
            <a:r>
              <a:rPr sz="3000" spc="-295" dirty="0">
                <a:latin typeface="DejaVu Sans"/>
                <a:cs typeface="DejaVu Sans"/>
              </a:rPr>
              <a:t>is </a:t>
            </a:r>
            <a:r>
              <a:rPr sz="3000" spc="-345" dirty="0">
                <a:latin typeface="DejaVu Sans"/>
                <a:cs typeface="DejaVu Sans"/>
              </a:rPr>
              <a:t>loaded </a:t>
            </a:r>
            <a:r>
              <a:rPr sz="3000" spc="-270" dirty="0">
                <a:latin typeface="DejaVu Sans"/>
                <a:cs typeface="DejaVu Sans"/>
              </a:rPr>
              <a:t>with </a:t>
            </a:r>
            <a:r>
              <a:rPr sz="3000" spc="-500" dirty="0">
                <a:latin typeface="DejaVu Sans"/>
                <a:cs typeface="DejaVu Sans"/>
              </a:rPr>
              <a:t>potentially  </a:t>
            </a:r>
            <a:r>
              <a:rPr sz="3000" spc="-370" dirty="0">
                <a:latin typeface="DejaVu Sans"/>
                <a:cs typeface="DejaVu Sans"/>
              </a:rPr>
              <a:t>hazardous </a:t>
            </a:r>
            <a:r>
              <a:rPr sz="3000" spc="-395" dirty="0">
                <a:latin typeface="DejaVu Sans"/>
                <a:cs typeface="DejaVu Sans"/>
              </a:rPr>
              <a:t>substances</a:t>
            </a:r>
            <a:r>
              <a:rPr sz="3000" spc="-90" dirty="0">
                <a:latin typeface="DejaVu Sans"/>
                <a:cs typeface="DejaVu Sans"/>
              </a:rPr>
              <a:t> </a:t>
            </a:r>
            <a:r>
              <a:rPr sz="3000" spc="-305" dirty="0">
                <a:latin typeface="DejaVu Sans"/>
                <a:cs typeface="DejaVu Sans"/>
              </a:rPr>
              <a:t>like:</a:t>
            </a:r>
            <a:endParaRPr sz="3000">
              <a:latin typeface="DejaVu Sans"/>
              <a:cs typeface="DejaVu Sans"/>
            </a:endParaRPr>
          </a:p>
          <a:p>
            <a:pPr marL="570230" lvl="1" indent="-238760">
              <a:lnSpc>
                <a:spcPct val="100000"/>
              </a:lnSpc>
              <a:spcBef>
                <a:spcPts val="620"/>
              </a:spcBef>
              <a:buClr>
                <a:srgbClr val="3890A6"/>
              </a:buClr>
              <a:buChar char="◦"/>
              <a:tabLst>
                <a:tab pos="570865" algn="l"/>
              </a:tabLst>
            </a:pPr>
            <a:r>
              <a:rPr sz="2600" spc="-270" dirty="0">
                <a:latin typeface="DejaVu Sans"/>
                <a:cs typeface="DejaVu Sans"/>
              </a:rPr>
              <a:t>Medications</a:t>
            </a:r>
            <a:endParaRPr sz="2600">
              <a:latin typeface="DejaVu Sans"/>
              <a:cs typeface="DejaVu Sans"/>
            </a:endParaRPr>
          </a:p>
          <a:p>
            <a:pPr marL="570230" lvl="1" indent="-238760">
              <a:lnSpc>
                <a:spcPct val="100000"/>
              </a:lnSpc>
              <a:spcBef>
                <a:spcPts val="600"/>
              </a:spcBef>
              <a:buClr>
                <a:srgbClr val="3890A6"/>
              </a:buClr>
              <a:buChar char="◦"/>
              <a:tabLst>
                <a:tab pos="570865" algn="l"/>
              </a:tabLst>
            </a:pPr>
            <a:r>
              <a:rPr sz="2600" spc="-295" dirty="0">
                <a:latin typeface="DejaVu Sans"/>
                <a:cs typeface="DejaVu Sans"/>
              </a:rPr>
              <a:t>Cleaning </a:t>
            </a:r>
            <a:r>
              <a:rPr sz="2600" spc="-260" dirty="0">
                <a:latin typeface="DejaVu Sans"/>
                <a:cs typeface="DejaVu Sans"/>
              </a:rPr>
              <a:t>products </a:t>
            </a:r>
            <a:r>
              <a:rPr sz="2600" spc="-385" dirty="0">
                <a:latin typeface="DejaVu Sans"/>
                <a:cs typeface="DejaVu Sans"/>
              </a:rPr>
              <a:t>and </a:t>
            </a:r>
            <a:r>
              <a:rPr sz="2600" spc="-235" dirty="0">
                <a:latin typeface="DejaVu Sans"/>
                <a:cs typeface="DejaVu Sans"/>
              </a:rPr>
              <a:t>room</a:t>
            </a:r>
            <a:r>
              <a:rPr sz="2600" spc="-409" dirty="0">
                <a:latin typeface="DejaVu Sans"/>
                <a:cs typeface="DejaVu Sans"/>
              </a:rPr>
              <a:t> </a:t>
            </a:r>
            <a:r>
              <a:rPr sz="2600" spc="-229" dirty="0">
                <a:latin typeface="DejaVu Sans"/>
                <a:cs typeface="DejaVu Sans"/>
              </a:rPr>
              <a:t>deodorizers</a:t>
            </a:r>
            <a:endParaRPr sz="2600">
              <a:latin typeface="DejaVu Sans"/>
              <a:cs typeface="DejaVu Sans"/>
            </a:endParaRPr>
          </a:p>
          <a:p>
            <a:pPr marL="570230" lvl="1" indent="-238760">
              <a:lnSpc>
                <a:spcPct val="100000"/>
              </a:lnSpc>
              <a:spcBef>
                <a:spcPts val="600"/>
              </a:spcBef>
              <a:buClr>
                <a:srgbClr val="3890A6"/>
              </a:buClr>
              <a:buChar char="◦"/>
              <a:tabLst>
                <a:tab pos="570865" algn="l"/>
              </a:tabLst>
            </a:pPr>
            <a:r>
              <a:rPr sz="2600" spc="-330" dirty="0">
                <a:latin typeface="DejaVu Sans"/>
                <a:cs typeface="DejaVu Sans"/>
              </a:rPr>
              <a:t>Rubbing</a:t>
            </a:r>
            <a:r>
              <a:rPr sz="2600" spc="40" dirty="0">
                <a:latin typeface="DejaVu Sans"/>
                <a:cs typeface="DejaVu Sans"/>
              </a:rPr>
              <a:t> </a:t>
            </a:r>
            <a:r>
              <a:rPr sz="2600" spc="-250" dirty="0">
                <a:latin typeface="DejaVu Sans"/>
                <a:cs typeface="DejaVu Sans"/>
              </a:rPr>
              <a:t>alcohol</a:t>
            </a:r>
            <a:endParaRPr sz="2600">
              <a:latin typeface="DejaVu Sans"/>
              <a:cs typeface="DejaVu Sans"/>
            </a:endParaRPr>
          </a:p>
          <a:p>
            <a:pPr marL="570230" lvl="1" indent="-238760">
              <a:lnSpc>
                <a:spcPct val="100000"/>
              </a:lnSpc>
              <a:spcBef>
                <a:spcPts val="600"/>
              </a:spcBef>
              <a:buClr>
                <a:srgbClr val="3890A6"/>
              </a:buClr>
              <a:buChar char="◦"/>
              <a:tabLst>
                <a:tab pos="570865" algn="l"/>
              </a:tabLst>
            </a:pPr>
            <a:r>
              <a:rPr sz="2600" spc="-220" dirty="0">
                <a:latin typeface="DejaVu Sans"/>
                <a:cs typeface="DejaVu Sans"/>
              </a:rPr>
              <a:t>Toiletry</a:t>
            </a:r>
            <a:r>
              <a:rPr sz="2600" spc="65" dirty="0">
                <a:latin typeface="DejaVu Sans"/>
                <a:cs typeface="DejaVu Sans"/>
              </a:rPr>
              <a:t> </a:t>
            </a:r>
            <a:r>
              <a:rPr sz="2600" spc="-260" dirty="0">
                <a:latin typeface="DejaVu Sans"/>
                <a:cs typeface="DejaVu Sans"/>
              </a:rPr>
              <a:t>products</a:t>
            </a:r>
            <a:endParaRPr sz="2600">
              <a:latin typeface="DejaVu Sans"/>
              <a:cs typeface="DejaVu Sans"/>
            </a:endParaRPr>
          </a:p>
          <a:p>
            <a:pPr marL="570230" lvl="1" indent="-238760">
              <a:lnSpc>
                <a:spcPct val="100000"/>
              </a:lnSpc>
              <a:spcBef>
                <a:spcPts val="600"/>
              </a:spcBef>
              <a:buClr>
                <a:srgbClr val="3890A6"/>
              </a:buClr>
              <a:buChar char="◦"/>
              <a:tabLst>
                <a:tab pos="570865" algn="l"/>
              </a:tabLst>
            </a:pPr>
            <a:r>
              <a:rPr sz="2600" spc="-290" dirty="0">
                <a:latin typeface="DejaVu Sans"/>
                <a:cs typeface="DejaVu Sans"/>
              </a:rPr>
              <a:t>Plants</a:t>
            </a:r>
            <a:endParaRPr sz="26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2811" y="339852"/>
            <a:ext cx="2822448" cy="1220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4602" y="486283"/>
            <a:ext cx="211963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20" dirty="0"/>
              <a:t>P</a:t>
            </a:r>
            <a:r>
              <a:rPr spc="-459" dirty="0"/>
              <a:t>oisoning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51939" y="1384757"/>
            <a:ext cx="7452359" cy="517525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295910" marR="5080" indent="-283845">
              <a:lnSpc>
                <a:spcPct val="80000"/>
              </a:lnSpc>
              <a:spcBef>
                <a:spcPts val="750"/>
              </a:spcBef>
              <a:buClr>
                <a:srgbClr val="3890A6"/>
              </a:buClr>
              <a:buSzPct val="79629"/>
              <a:buChar char=""/>
              <a:tabLst>
                <a:tab pos="295910" algn="l"/>
                <a:tab pos="296545" algn="l"/>
              </a:tabLst>
            </a:pPr>
            <a:r>
              <a:rPr sz="2700" spc="-320" dirty="0">
                <a:latin typeface="DejaVu Sans"/>
                <a:cs typeface="DejaVu Sans"/>
              </a:rPr>
              <a:t>Licensing </a:t>
            </a:r>
            <a:r>
              <a:rPr sz="2700" spc="-300" dirty="0">
                <a:latin typeface="DejaVu Sans"/>
                <a:cs typeface="DejaVu Sans"/>
              </a:rPr>
              <a:t>regulations </a:t>
            </a:r>
            <a:r>
              <a:rPr sz="2700" spc="-260" dirty="0">
                <a:latin typeface="DejaVu Sans"/>
                <a:cs typeface="DejaVu Sans"/>
              </a:rPr>
              <a:t>require </a:t>
            </a:r>
            <a:r>
              <a:rPr sz="2700" spc="-295" dirty="0">
                <a:latin typeface="DejaVu Sans"/>
                <a:cs typeface="DejaVu Sans"/>
              </a:rPr>
              <a:t>that </a:t>
            </a:r>
            <a:r>
              <a:rPr sz="2700" spc="-270" dirty="0">
                <a:latin typeface="DejaVu Sans"/>
                <a:cs typeface="DejaVu Sans"/>
              </a:rPr>
              <a:t>“Poisons, </a:t>
            </a:r>
            <a:r>
              <a:rPr sz="2700" spc="-310" dirty="0">
                <a:latin typeface="DejaVu Sans"/>
                <a:cs typeface="DejaVu Sans"/>
              </a:rPr>
              <a:t>caustics,  </a:t>
            </a:r>
            <a:r>
              <a:rPr sz="2700" spc="-405" dirty="0">
                <a:latin typeface="DejaVu Sans"/>
                <a:cs typeface="DejaVu Sans"/>
              </a:rPr>
              <a:t>and </a:t>
            </a:r>
            <a:r>
              <a:rPr sz="2700" spc="-220" dirty="0">
                <a:latin typeface="DejaVu Sans"/>
                <a:cs typeface="DejaVu Sans"/>
              </a:rPr>
              <a:t>other </a:t>
            </a:r>
            <a:r>
              <a:rPr sz="2700" spc="-350" dirty="0">
                <a:latin typeface="DejaVu Sans"/>
                <a:cs typeface="DejaVu Sans"/>
              </a:rPr>
              <a:t>dangerous </a:t>
            </a:r>
            <a:r>
              <a:rPr sz="2700" spc="-315" dirty="0">
                <a:latin typeface="DejaVu Sans"/>
                <a:cs typeface="DejaVu Sans"/>
              </a:rPr>
              <a:t>materials </a:t>
            </a:r>
            <a:r>
              <a:rPr sz="2700" spc="-310" dirty="0">
                <a:latin typeface="DejaVu Sans"/>
                <a:cs typeface="DejaVu Sans"/>
              </a:rPr>
              <a:t>shall </a:t>
            </a:r>
            <a:r>
              <a:rPr sz="2700" spc="-370" dirty="0">
                <a:latin typeface="DejaVu Sans"/>
                <a:cs typeface="DejaVu Sans"/>
              </a:rPr>
              <a:t>be </a:t>
            </a:r>
            <a:r>
              <a:rPr sz="2700" spc="-250" dirty="0">
                <a:latin typeface="DejaVu Sans"/>
                <a:cs typeface="DejaVu Sans"/>
              </a:rPr>
              <a:t>stored </a:t>
            </a:r>
            <a:r>
              <a:rPr sz="2700" spc="-405" dirty="0">
                <a:latin typeface="DejaVu Sans"/>
                <a:cs typeface="DejaVu Sans"/>
              </a:rPr>
              <a:t>and  </a:t>
            </a:r>
            <a:r>
              <a:rPr sz="2700" spc="-375" dirty="0">
                <a:latin typeface="DejaVu Sans"/>
                <a:cs typeface="DejaVu Sans"/>
              </a:rPr>
              <a:t>safeguarded </a:t>
            </a:r>
            <a:r>
              <a:rPr sz="2700" spc="-265" dirty="0">
                <a:latin typeface="DejaVu Sans"/>
                <a:cs typeface="DejaVu Sans"/>
              </a:rPr>
              <a:t>in </a:t>
            </a:r>
            <a:r>
              <a:rPr sz="2700" spc="-285" dirty="0">
                <a:latin typeface="DejaVu Sans"/>
                <a:cs typeface="DejaVu Sans"/>
              </a:rPr>
              <a:t>nonresident </a:t>
            </a:r>
            <a:r>
              <a:rPr sz="2700" spc="-370" dirty="0">
                <a:latin typeface="DejaVu Sans"/>
                <a:cs typeface="DejaVu Sans"/>
              </a:rPr>
              <a:t>areas </a:t>
            </a:r>
            <a:r>
              <a:rPr sz="2700" spc="-434" dirty="0">
                <a:latin typeface="DejaVu Sans"/>
                <a:cs typeface="DejaVu Sans"/>
              </a:rPr>
              <a:t>an </a:t>
            </a:r>
            <a:r>
              <a:rPr sz="2700" spc="-265" dirty="0">
                <a:latin typeface="DejaVu Sans"/>
                <a:cs typeface="DejaVu Sans"/>
              </a:rPr>
              <a:t>in </a:t>
            </a:r>
            <a:r>
              <a:rPr sz="2700" spc="-245" dirty="0">
                <a:latin typeface="DejaVu Sans"/>
                <a:cs typeface="DejaVu Sans"/>
              </a:rPr>
              <a:t>non-food  </a:t>
            </a:r>
            <a:r>
              <a:rPr sz="2700" spc="-280" dirty="0">
                <a:latin typeface="DejaVu Sans"/>
                <a:cs typeface="DejaVu Sans"/>
              </a:rPr>
              <a:t>preparation </a:t>
            </a:r>
            <a:r>
              <a:rPr sz="2700" spc="-310" dirty="0">
                <a:latin typeface="DejaVu Sans"/>
                <a:cs typeface="DejaVu Sans"/>
              </a:rPr>
              <a:t>storage</a:t>
            </a:r>
            <a:r>
              <a:rPr sz="2700" spc="-190" dirty="0">
                <a:latin typeface="DejaVu Sans"/>
                <a:cs typeface="DejaVu Sans"/>
              </a:rPr>
              <a:t> </a:t>
            </a:r>
            <a:r>
              <a:rPr sz="2700" spc="-355" dirty="0">
                <a:latin typeface="DejaVu Sans"/>
                <a:cs typeface="DejaVu Sans"/>
              </a:rPr>
              <a:t>areas.</a:t>
            </a:r>
            <a:endParaRPr sz="27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3890A6"/>
              </a:buClr>
              <a:buFont typeface="DejaVu Sans"/>
              <a:buChar char=""/>
            </a:pPr>
            <a:endParaRPr sz="3250">
              <a:latin typeface="DejaVu Sans"/>
              <a:cs typeface="DejaVu Sans"/>
            </a:endParaRPr>
          </a:p>
          <a:p>
            <a:pPr marL="295910" marR="141605" indent="-283845">
              <a:lnSpc>
                <a:spcPct val="80000"/>
              </a:lnSpc>
              <a:buClr>
                <a:srgbClr val="3890A6"/>
              </a:buClr>
              <a:buSzPct val="79629"/>
              <a:buChar char=""/>
              <a:tabLst>
                <a:tab pos="295910" algn="l"/>
                <a:tab pos="296545" algn="l"/>
              </a:tabLst>
            </a:pPr>
            <a:r>
              <a:rPr sz="2700" spc="-275" dirty="0">
                <a:latin typeface="DejaVu Sans"/>
                <a:cs typeface="DejaVu Sans"/>
              </a:rPr>
              <a:t>Accidental </a:t>
            </a:r>
            <a:r>
              <a:rPr sz="2700" spc="-305" dirty="0">
                <a:latin typeface="DejaVu Sans"/>
                <a:cs typeface="DejaVu Sans"/>
              </a:rPr>
              <a:t>poisonings </a:t>
            </a:r>
            <a:r>
              <a:rPr sz="2700" spc="-390" dirty="0">
                <a:latin typeface="DejaVu Sans"/>
                <a:cs typeface="DejaVu Sans"/>
              </a:rPr>
              <a:t>can </a:t>
            </a:r>
            <a:r>
              <a:rPr sz="2700" spc="-370" dirty="0">
                <a:latin typeface="DejaVu Sans"/>
                <a:cs typeface="DejaVu Sans"/>
              </a:rPr>
              <a:t>be </a:t>
            </a:r>
            <a:r>
              <a:rPr sz="2700" spc="-325" dirty="0">
                <a:latin typeface="DejaVu Sans"/>
                <a:cs typeface="DejaVu Sans"/>
              </a:rPr>
              <a:t>prevented </a:t>
            </a:r>
            <a:r>
              <a:rPr sz="2700" spc="-400" dirty="0">
                <a:latin typeface="DejaVu Sans"/>
                <a:cs typeface="DejaVu Sans"/>
              </a:rPr>
              <a:t>by </a:t>
            </a:r>
            <a:r>
              <a:rPr sz="2700" spc="-470" dirty="0">
                <a:latin typeface="DejaVu Sans"/>
                <a:cs typeface="DejaVu Sans"/>
              </a:rPr>
              <a:t>labeling </a:t>
            </a:r>
            <a:r>
              <a:rPr sz="2700" spc="-85" dirty="0">
                <a:latin typeface="DejaVu Sans"/>
                <a:cs typeface="DejaVu Sans"/>
              </a:rPr>
              <a:t> </a:t>
            </a:r>
            <a:r>
              <a:rPr sz="2700" spc="-280" dirty="0">
                <a:latin typeface="DejaVu Sans"/>
                <a:cs typeface="DejaVu Sans"/>
              </a:rPr>
              <a:t>containers </a:t>
            </a:r>
            <a:r>
              <a:rPr sz="2700" spc="-310" dirty="0">
                <a:latin typeface="DejaVu Sans"/>
                <a:cs typeface="DejaVu Sans"/>
              </a:rPr>
              <a:t>accordingly </a:t>
            </a:r>
            <a:r>
              <a:rPr sz="2700" spc="-405" dirty="0">
                <a:latin typeface="DejaVu Sans"/>
                <a:cs typeface="DejaVu Sans"/>
              </a:rPr>
              <a:t>and </a:t>
            </a:r>
            <a:r>
              <a:rPr sz="2700" spc="-345" dirty="0">
                <a:latin typeface="DejaVu Sans"/>
                <a:cs typeface="DejaVu Sans"/>
              </a:rPr>
              <a:t>educating </a:t>
            </a:r>
            <a:r>
              <a:rPr sz="2700" spc="-320" dirty="0">
                <a:latin typeface="DejaVu Sans"/>
                <a:cs typeface="DejaVu Sans"/>
              </a:rPr>
              <a:t>consumers  </a:t>
            </a:r>
            <a:r>
              <a:rPr sz="2700" spc="-310" dirty="0">
                <a:latin typeface="DejaVu Sans"/>
                <a:cs typeface="DejaVu Sans"/>
              </a:rPr>
              <a:t>about </a:t>
            </a:r>
            <a:r>
              <a:rPr sz="2700" spc="-295" dirty="0">
                <a:latin typeface="DejaVu Sans"/>
                <a:cs typeface="DejaVu Sans"/>
              </a:rPr>
              <a:t>which </a:t>
            </a:r>
            <a:r>
              <a:rPr sz="2700" spc="-275" dirty="0">
                <a:latin typeface="DejaVu Sans"/>
                <a:cs typeface="DejaVu Sans"/>
              </a:rPr>
              <a:t>products </a:t>
            </a:r>
            <a:r>
              <a:rPr sz="2700" spc="-325" dirty="0">
                <a:latin typeface="DejaVu Sans"/>
                <a:cs typeface="DejaVu Sans"/>
              </a:rPr>
              <a:t>are</a:t>
            </a:r>
            <a:r>
              <a:rPr sz="2700" spc="-565" dirty="0">
                <a:latin typeface="DejaVu Sans"/>
                <a:cs typeface="DejaVu Sans"/>
              </a:rPr>
              <a:t> </a:t>
            </a:r>
            <a:r>
              <a:rPr sz="2700" spc="-340" dirty="0">
                <a:latin typeface="DejaVu Sans"/>
                <a:cs typeface="DejaVu Sans"/>
              </a:rPr>
              <a:t>dangerous.</a:t>
            </a:r>
            <a:endParaRPr sz="27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3890A6"/>
              </a:buClr>
              <a:buFont typeface="DejaVu Sans"/>
              <a:buChar char=""/>
            </a:pPr>
            <a:endParaRPr sz="3250">
              <a:latin typeface="DejaVu Sans"/>
              <a:cs typeface="DejaVu Sans"/>
            </a:endParaRPr>
          </a:p>
          <a:p>
            <a:pPr marL="295910" marR="704215" indent="-283845">
              <a:lnSpc>
                <a:spcPct val="80000"/>
              </a:lnSpc>
              <a:buClr>
                <a:srgbClr val="3890A6"/>
              </a:buClr>
              <a:buSzPct val="79629"/>
              <a:buChar char=""/>
              <a:tabLst>
                <a:tab pos="295910" algn="l"/>
                <a:tab pos="296545" algn="l"/>
              </a:tabLst>
            </a:pPr>
            <a:r>
              <a:rPr sz="2700" spc="-125" dirty="0">
                <a:latin typeface="DejaVu Sans"/>
                <a:cs typeface="DejaVu Sans"/>
              </a:rPr>
              <a:t>All </a:t>
            </a:r>
            <a:r>
              <a:rPr sz="2700" spc="-345" dirty="0">
                <a:latin typeface="DejaVu Sans"/>
                <a:cs typeface="DejaVu Sans"/>
              </a:rPr>
              <a:t>chemicals </a:t>
            </a:r>
            <a:r>
              <a:rPr sz="2700" spc="-295" dirty="0">
                <a:latin typeface="DejaVu Sans"/>
                <a:cs typeface="DejaVu Sans"/>
              </a:rPr>
              <a:t>should </a:t>
            </a:r>
            <a:r>
              <a:rPr sz="2700" spc="-370" dirty="0">
                <a:latin typeface="DejaVu Sans"/>
                <a:cs typeface="DejaVu Sans"/>
              </a:rPr>
              <a:t>be </a:t>
            </a:r>
            <a:r>
              <a:rPr sz="2700" spc="-250" dirty="0">
                <a:latin typeface="DejaVu Sans"/>
                <a:cs typeface="DejaVu Sans"/>
              </a:rPr>
              <a:t>stored </a:t>
            </a:r>
            <a:r>
              <a:rPr sz="2700" spc="-265" dirty="0">
                <a:latin typeface="DejaVu Sans"/>
                <a:cs typeface="DejaVu Sans"/>
              </a:rPr>
              <a:t>in </a:t>
            </a:r>
            <a:r>
              <a:rPr sz="2700" spc="-220" dirty="0">
                <a:latin typeface="DejaVu Sans"/>
                <a:cs typeface="DejaVu Sans"/>
              </a:rPr>
              <a:t>their </a:t>
            </a:r>
            <a:r>
              <a:rPr sz="2700" spc="-430" dirty="0">
                <a:latin typeface="DejaVu Sans"/>
                <a:cs typeface="DejaVu Sans"/>
              </a:rPr>
              <a:t>original  </a:t>
            </a:r>
            <a:r>
              <a:rPr sz="2700" spc="-295" dirty="0">
                <a:latin typeface="DejaVu Sans"/>
                <a:cs typeface="DejaVu Sans"/>
              </a:rPr>
              <a:t>container.</a:t>
            </a:r>
            <a:endParaRPr sz="27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3890A6"/>
              </a:buClr>
              <a:buFont typeface="DejaVu Sans"/>
              <a:buChar char=""/>
            </a:pPr>
            <a:endParaRPr sz="2700">
              <a:latin typeface="DejaVu Sans"/>
              <a:cs typeface="DejaVu Sans"/>
            </a:endParaRPr>
          </a:p>
          <a:p>
            <a:pPr marL="283210" marR="808990" indent="-283210">
              <a:lnSpc>
                <a:spcPts val="2915"/>
              </a:lnSpc>
              <a:buClr>
                <a:srgbClr val="3890A6"/>
              </a:buClr>
              <a:buSzPct val="79629"/>
              <a:buChar char=""/>
              <a:tabLst>
                <a:tab pos="283210" algn="l"/>
                <a:tab pos="296545" algn="l"/>
              </a:tabLst>
            </a:pPr>
            <a:r>
              <a:rPr sz="2700" spc="-204" dirty="0">
                <a:latin typeface="DejaVu Sans"/>
                <a:cs typeface="DejaVu Sans"/>
              </a:rPr>
              <a:t>Know </a:t>
            </a:r>
            <a:r>
              <a:rPr sz="2700" spc="-260" dirty="0">
                <a:latin typeface="DejaVu Sans"/>
                <a:cs typeface="DejaVu Sans"/>
              </a:rPr>
              <a:t>your </a:t>
            </a:r>
            <a:r>
              <a:rPr sz="2700" spc="-250" dirty="0">
                <a:latin typeface="DejaVu Sans"/>
                <a:cs typeface="DejaVu Sans"/>
              </a:rPr>
              <a:t>worksites </a:t>
            </a:r>
            <a:r>
              <a:rPr sz="2700" spc="-200" dirty="0">
                <a:latin typeface="DejaVu Sans"/>
                <a:cs typeface="DejaVu Sans"/>
              </a:rPr>
              <a:t>protocol </a:t>
            </a:r>
            <a:r>
              <a:rPr sz="2700" spc="-170" dirty="0">
                <a:latin typeface="DejaVu Sans"/>
                <a:cs typeface="DejaVu Sans"/>
              </a:rPr>
              <a:t>for  </a:t>
            </a:r>
            <a:r>
              <a:rPr sz="2700" spc="-355" dirty="0">
                <a:latin typeface="DejaVu Sans"/>
                <a:cs typeface="DejaVu Sans"/>
              </a:rPr>
              <a:t>poisonous</a:t>
            </a:r>
            <a:endParaRPr sz="2700">
              <a:latin typeface="DejaVu Sans"/>
              <a:cs typeface="DejaVu Sans"/>
            </a:endParaRPr>
          </a:p>
          <a:p>
            <a:pPr marR="787400" algn="ctr">
              <a:lnSpc>
                <a:spcPts val="2915"/>
              </a:lnSpc>
            </a:pPr>
            <a:r>
              <a:rPr sz="2700" spc="-315" dirty="0">
                <a:latin typeface="DejaVu Sans"/>
                <a:cs typeface="DejaVu Sans"/>
              </a:rPr>
              <a:t>materials </a:t>
            </a:r>
            <a:r>
              <a:rPr sz="2700" spc="-400" dirty="0">
                <a:latin typeface="DejaVu Sans"/>
                <a:cs typeface="DejaVu Sans"/>
              </a:rPr>
              <a:t>and </a:t>
            </a:r>
            <a:r>
              <a:rPr sz="2700" spc="-345" dirty="0">
                <a:latin typeface="DejaVu Sans"/>
                <a:cs typeface="DejaVu Sans"/>
              </a:rPr>
              <a:t>educate </a:t>
            </a:r>
            <a:r>
              <a:rPr sz="2700" spc="-340" dirty="0">
                <a:latin typeface="DejaVu Sans"/>
                <a:cs typeface="DejaVu Sans"/>
              </a:rPr>
              <a:t>consumer’s </a:t>
            </a:r>
            <a:r>
              <a:rPr sz="2700" spc="-265" dirty="0">
                <a:latin typeface="DejaVu Sans"/>
                <a:cs typeface="DejaVu Sans"/>
              </a:rPr>
              <a:t>on </a:t>
            </a:r>
            <a:r>
              <a:rPr sz="2700" spc="-170" dirty="0">
                <a:latin typeface="DejaVu Sans"/>
                <a:cs typeface="DejaVu Sans"/>
              </a:rPr>
              <a:t>it</a:t>
            </a:r>
            <a:r>
              <a:rPr sz="2700" spc="-10" dirty="0">
                <a:latin typeface="DejaVu Sans"/>
                <a:cs typeface="DejaVu Sans"/>
              </a:rPr>
              <a:t> </a:t>
            </a:r>
            <a:r>
              <a:rPr sz="2700" spc="-215" dirty="0">
                <a:latin typeface="DejaVu Sans"/>
                <a:cs typeface="DejaVu Sans"/>
              </a:rPr>
              <a:t>too.</a:t>
            </a:r>
            <a:endParaRPr sz="27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2811" y="339852"/>
            <a:ext cx="2822448" cy="1220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4602" y="486283"/>
            <a:ext cx="211963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20" dirty="0"/>
              <a:t>P</a:t>
            </a:r>
            <a:r>
              <a:rPr spc="-459" dirty="0"/>
              <a:t>oisoning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51939" y="1403045"/>
            <a:ext cx="7620000" cy="49949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95"/>
              </a:spcBef>
              <a:buClr>
                <a:srgbClr val="3890A6"/>
              </a:buClr>
              <a:buSzPct val="79545"/>
              <a:buChar char=""/>
              <a:tabLst>
                <a:tab pos="295910" algn="l"/>
                <a:tab pos="296545" algn="l"/>
              </a:tabLst>
            </a:pPr>
            <a:r>
              <a:rPr sz="2200" spc="-195" dirty="0">
                <a:latin typeface="DejaVu Sans"/>
                <a:cs typeface="DejaVu Sans"/>
              </a:rPr>
              <a:t>Lock </a:t>
            </a:r>
            <a:r>
              <a:rPr sz="2200" spc="-300" dirty="0">
                <a:latin typeface="DejaVu Sans"/>
                <a:cs typeface="DejaVu Sans"/>
              </a:rPr>
              <a:t>up </a:t>
            </a:r>
            <a:r>
              <a:rPr sz="2200" spc="-225" dirty="0">
                <a:latin typeface="DejaVu Sans"/>
                <a:cs typeface="DejaVu Sans"/>
              </a:rPr>
              <a:t>all</a:t>
            </a:r>
            <a:r>
              <a:rPr sz="2200" spc="-235" dirty="0">
                <a:latin typeface="DejaVu Sans"/>
                <a:cs typeface="DejaVu Sans"/>
              </a:rPr>
              <a:t> </a:t>
            </a:r>
            <a:r>
              <a:rPr sz="2200" spc="-260" dirty="0">
                <a:latin typeface="DejaVu Sans"/>
                <a:cs typeface="DejaVu Sans"/>
              </a:rPr>
              <a:t>medications</a:t>
            </a:r>
            <a:endParaRPr sz="2200">
              <a:latin typeface="DejaVu Sans"/>
              <a:cs typeface="DejaVu Sans"/>
            </a:endParaRPr>
          </a:p>
          <a:p>
            <a:pPr marL="295910" marR="60960" indent="-283845">
              <a:lnSpc>
                <a:spcPct val="80000"/>
              </a:lnSpc>
              <a:spcBef>
                <a:spcPts val="605"/>
              </a:spcBef>
              <a:buClr>
                <a:srgbClr val="3890A6"/>
              </a:buClr>
              <a:buSzPct val="79545"/>
              <a:buChar char=""/>
              <a:tabLst>
                <a:tab pos="295910" algn="l"/>
                <a:tab pos="296545" algn="l"/>
              </a:tabLst>
            </a:pPr>
            <a:r>
              <a:rPr sz="2200" spc="-225" dirty="0">
                <a:latin typeface="DejaVu Sans"/>
                <a:cs typeface="DejaVu Sans"/>
              </a:rPr>
              <a:t>Clean </a:t>
            </a:r>
            <a:r>
              <a:rPr sz="2200" spc="-190" dirty="0">
                <a:latin typeface="DejaVu Sans"/>
                <a:cs typeface="DejaVu Sans"/>
              </a:rPr>
              <a:t>out </a:t>
            </a:r>
            <a:r>
              <a:rPr sz="2200" spc="-185" dirty="0">
                <a:latin typeface="DejaVu Sans"/>
                <a:cs typeface="DejaVu Sans"/>
              </a:rPr>
              <a:t>old </a:t>
            </a:r>
            <a:r>
              <a:rPr sz="2200" spc="-275" dirty="0">
                <a:latin typeface="DejaVu Sans"/>
                <a:cs typeface="DejaVu Sans"/>
              </a:rPr>
              <a:t>medicines </a:t>
            </a:r>
            <a:r>
              <a:rPr sz="2200" spc="-265" dirty="0">
                <a:latin typeface="DejaVu Sans"/>
                <a:cs typeface="DejaVu Sans"/>
              </a:rPr>
              <a:t>regularly. </a:t>
            </a:r>
            <a:r>
              <a:rPr sz="2200" spc="-220" dirty="0">
                <a:latin typeface="DejaVu Sans"/>
                <a:cs typeface="DejaVu Sans"/>
              </a:rPr>
              <a:t>Dispose </a:t>
            </a:r>
            <a:r>
              <a:rPr sz="2200" spc="-180" dirty="0">
                <a:latin typeface="DejaVu Sans"/>
                <a:cs typeface="DejaVu Sans"/>
              </a:rPr>
              <a:t>of </a:t>
            </a:r>
            <a:r>
              <a:rPr sz="2200" spc="-295" dirty="0">
                <a:latin typeface="DejaVu Sans"/>
                <a:cs typeface="DejaVu Sans"/>
              </a:rPr>
              <a:t>them </a:t>
            </a:r>
            <a:r>
              <a:rPr sz="2200" spc="-254" dirty="0">
                <a:latin typeface="DejaVu Sans"/>
                <a:cs typeface="DejaVu Sans"/>
              </a:rPr>
              <a:t>according </a:t>
            </a:r>
            <a:r>
              <a:rPr sz="2200" spc="-800" dirty="0">
                <a:latin typeface="DejaVu Sans"/>
                <a:cs typeface="DejaVu Sans"/>
              </a:rPr>
              <a:t>to </a:t>
            </a:r>
            <a:r>
              <a:rPr sz="2200" spc="-320" dirty="0">
                <a:latin typeface="DejaVu Sans"/>
                <a:cs typeface="DejaVu Sans"/>
              </a:rPr>
              <a:t> </a:t>
            </a:r>
            <a:r>
              <a:rPr sz="2200" spc="-220" dirty="0">
                <a:latin typeface="DejaVu Sans"/>
                <a:cs typeface="DejaVu Sans"/>
              </a:rPr>
              <a:t>your </a:t>
            </a:r>
            <a:r>
              <a:rPr sz="2200" spc="-195" dirty="0">
                <a:latin typeface="DejaVu Sans"/>
                <a:cs typeface="DejaVu Sans"/>
              </a:rPr>
              <a:t>worksite</a:t>
            </a:r>
            <a:r>
              <a:rPr sz="2200" spc="-100" dirty="0">
                <a:latin typeface="DejaVu Sans"/>
                <a:cs typeface="DejaVu Sans"/>
              </a:rPr>
              <a:t> </a:t>
            </a:r>
            <a:r>
              <a:rPr sz="2200" spc="-170" dirty="0">
                <a:latin typeface="DejaVu Sans"/>
                <a:cs typeface="DejaVu Sans"/>
              </a:rPr>
              <a:t>protocol.</a:t>
            </a:r>
            <a:endParaRPr sz="2200">
              <a:latin typeface="DejaVu Sans"/>
              <a:cs typeface="DejaVu Sans"/>
            </a:endParaRPr>
          </a:p>
          <a:p>
            <a:pPr marL="295910" indent="-283845">
              <a:lnSpc>
                <a:spcPct val="100000"/>
              </a:lnSpc>
              <a:spcBef>
                <a:spcPts val="70"/>
              </a:spcBef>
              <a:buClr>
                <a:srgbClr val="3890A6"/>
              </a:buClr>
              <a:buSzPct val="79545"/>
              <a:buChar char=""/>
              <a:tabLst>
                <a:tab pos="295910" algn="l"/>
                <a:tab pos="296545" algn="l"/>
              </a:tabLst>
            </a:pPr>
            <a:r>
              <a:rPr sz="2200" spc="-300" dirty="0">
                <a:latin typeface="DejaVu Sans"/>
                <a:cs typeface="DejaVu Sans"/>
              </a:rPr>
              <a:t>Read </a:t>
            </a:r>
            <a:r>
              <a:rPr sz="2200" spc="-330" dirty="0">
                <a:latin typeface="DejaVu Sans"/>
                <a:cs typeface="DejaVu Sans"/>
              </a:rPr>
              <a:t>and </a:t>
            </a:r>
            <a:r>
              <a:rPr sz="2200" spc="-295" dirty="0">
                <a:latin typeface="DejaVu Sans"/>
                <a:cs typeface="DejaVu Sans"/>
              </a:rPr>
              <a:t>heed </a:t>
            </a:r>
            <a:r>
              <a:rPr sz="2200" spc="-204" dirty="0">
                <a:latin typeface="DejaVu Sans"/>
                <a:cs typeface="DejaVu Sans"/>
              </a:rPr>
              <a:t>directions </a:t>
            </a:r>
            <a:r>
              <a:rPr sz="2200" spc="-330" dirty="0">
                <a:latin typeface="DejaVu Sans"/>
                <a:cs typeface="DejaVu Sans"/>
              </a:rPr>
              <a:t>and </a:t>
            </a:r>
            <a:r>
              <a:rPr sz="2200" spc="-240" dirty="0">
                <a:latin typeface="DejaVu Sans"/>
                <a:cs typeface="DejaVu Sans"/>
              </a:rPr>
              <a:t>caution</a:t>
            </a:r>
            <a:r>
              <a:rPr sz="2200" spc="-165" dirty="0">
                <a:latin typeface="DejaVu Sans"/>
                <a:cs typeface="DejaVu Sans"/>
              </a:rPr>
              <a:t> </a:t>
            </a:r>
            <a:r>
              <a:rPr sz="2200" spc="-260" dirty="0">
                <a:latin typeface="DejaVu Sans"/>
                <a:cs typeface="DejaVu Sans"/>
              </a:rPr>
              <a:t>labels.</a:t>
            </a:r>
            <a:endParaRPr sz="2200">
              <a:latin typeface="DejaVu Sans"/>
              <a:cs typeface="DejaVu Sans"/>
            </a:endParaRPr>
          </a:p>
          <a:p>
            <a:pPr marL="295910" indent="-283845">
              <a:lnSpc>
                <a:spcPts val="2375"/>
              </a:lnSpc>
              <a:spcBef>
                <a:spcPts val="75"/>
              </a:spcBef>
              <a:buClr>
                <a:srgbClr val="3890A6"/>
              </a:buClr>
              <a:buSzPct val="79545"/>
              <a:buChar char=""/>
              <a:tabLst>
                <a:tab pos="295910" algn="l"/>
                <a:tab pos="296545" algn="l"/>
              </a:tabLst>
            </a:pPr>
            <a:r>
              <a:rPr sz="2200" spc="-210" dirty="0">
                <a:latin typeface="DejaVu Sans"/>
                <a:cs typeface="DejaVu Sans"/>
              </a:rPr>
              <a:t>Avoid </a:t>
            </a:r>
            <a:r>
              <a:rPr sz="2200" spc="-265" dirty="0">
                <a:latin typeface="DejaVu Sans"/>
                <a:cs typeface="DejaVu Sans"/>
              </a:rPr>
              <a:t>bringing </a:t>
            </a:r>
            <a:r>
              <a:rPr sz="2200" spc="-365" dirty="0">
                <a:latin typeface="DejaVu Sans"/>
                <a:cs typeface="DejaVu Sans"/>
              </a:rPr>
              <a:t>any </a:t>
            </a:r>
            <a:r>
              <a:rPr sz="2200" spc="-225" dirty="0">
                <a:latin typeface="DejaVu Sans"/>
                <a:cs typeface="DejaVu Sans"/>
              </a:rPr>
              <a:t>outside </a:t>
            </a:r>
            <a:r>
              <a:rPr sz="2200" spc="-290" dirty="0">
                <a:latin typeface="DejaVu Sans"/>
                <a:cs typeface="DejaVu Sans"/>
              </a:rPr>
              <a:t>substances </a:t>
            </a:r>
            <a:r>
              <a:rPr sz="2200" spc="-180" dirty="0">
                <a:latin typeface="DejaVu Sans"/>
                <a:cs typeface="DejaVu Sans"/>
              </a:rPr>
              <a:t>into </a:t>
            </a:r>
            <a:r>
              <a:rPr sz="2200" spc="-245" dirty="0">
                <a:latin typeface="DejaVu Sans"/>
                <a:cs typeface="DejaVu Sans"/>
              </a:rPr>
              <a:t>the</a:t>
            </a:r>
            <a:r>
              <a:rPr sz="2200" spc="-110" dirty="0">
                <a:latin typeface="DejaVu Sans"/>
                <a:cs typeface="DejaVu Sans"/>
              </a:rPr>
              <a:t> </a:t>
            </a:r>
            <a:r>
              <a:rPr sz="2200" spc="-275" dirty="0">
                <a:latin typeface="DejaVu Sans"/>
                <a:cs typeface="DejaVu Sans"/>
              </a:rPr>
              <a:t>program</a:t>
            </a:r>
            <a:endParaRPr sz="2200">
              <a:latin typeface="DejaVu Sans"/>
              <a:cs typeface="DejaVu Sans"/>
            </a:endParaRPr>
          </a:p>
          <a:p>
            <a:pPr marL="295910">
              <a:lnSpc>
                <a:spcPts val="2375"/>
              </a:lnSpc>
            </a:pPr>
            <a:r>
              <a:rPr sz="2200" spc="-245" dirty="0">
                <a:latin typeface="DejaVu Sans"/>
                <a:cs typeface="DejaVu Sans"/>
              </a:rPr>
              <a:t>(including </a:t>
            </a:r>
            <a:r>
              <a:rPr sz="2200" spc="-260" dirty="0">
                <a:latin typeface="DejaVu Sans"/>
                <a:cs typeface="DejaVu Sans"/>
              </a:rPr>
              <a:t>essential</a:t>
            </a:r>
            <a:r>
              <a:rPr sz="2200" spc="-45" dirty="0">
                <a:latin typeface="DejaVu Sans"/>
                <a:cs typeface="DejaVu Sans"/>
              </a:rPr>
              <a:t> </a:t>
            </a:r>
            <a:r>
              <a:rPr sz="2200" spc="-175" dirty="0">
                <a:latin typeface="DejaVu Sans"/>
                <a:cs typeface="DejaVu Sans"/>
              </a:rPr>
              <a:t>oils)</a:t>
            </a:r>
            <a:endParaRPr sz="2200">
              <a:latin typeface="DejaVu Sans"/>
              <a:cs typeface="DejaVu Sans"/>
            </a:endParaRPr>
          </a:p>
          <a:p>
            <a:pPr marL="295910" indent="-283845">
              <a:lnSpc>
                <a:spcPct val="100000"/>
              </a:lnSpc>
              <a:spcBef>
                <a:spcPts val="70"/>
              </a:spcBef>
              <a:buClr>
                <a:srgbClr val="3890A6"/>
              </a:buClr>
              <a:buSzPct val="79545"/>
              <a:buChar char=""/>
              <a:tabLst>
                <a:tab pos="295910" algn="l"/>
                <a:tab pos="296545" algn="l"/>
              </a:tabLst>
            </a:pPr>
            <a:r>
              <a:rPr sz="2200" spc="-185" dirty="0">
                <a:latin typeface="DejaVu Sans"/>
                <a:cs typeface="DejaVu Sans"/>
              </a:rPr>
              <a:t>Don’t </a:t>
            </a:r>
            <a:r>
              <a:rPr sz="2200" spc="-195" dirty="0">
                <a:latin typeface="DejaVu Sans"/>
                <a:cs typeface="DejaVu Sans"/>
              </a:rPr>
              <a:t>store </a:t>
            </a:r>
            <a:r>
              <a:rPr sz="2200" spc="-270" dirty="0">
                <a:latin typeface="DejaVu Sans"/>
                <a:cs typeface="DejaVu Sans"/>
              </a:rPr>
              <a:t>medicines, </a:t>
            </a:r>
            <a:r>
              <a:rPr sz="2200" spc="-285" dirty="0">
                <a:latin typeface="DejaVu Sans"/>
                <a:cs typeface="DejaVu Sans"/>
              </a:rPr>
              <a:t>cleaning </a:t>
            </a:r>
            <a:r>
              <a:rPr sz="2200" spc="-320" dirty="0">
                <a:latin typeface="DejaVu Sans"/>
                <a:cs typeface="DejaVu Sans"/>
              </a:rPr>
              <a:t>agents </a:t>
            </a:r>
            <a:r>
              <a:rPr sz="2200" spc="-85" dirty="0">
                <a:latin typeface="DejaVu Sans"/>
                <a:cs typeface="DejaVu Sans"/>
              </a:rPr>
              <a:t>or </a:t>
            </a:r>
            <a:r>
              <a:rPr sz="2200" spc="-245" dirty="0">
                <a:latin typeface="DejaVu Sans"/>
                <a:cs typeface="DejaVu Sans"/>
              </a:rPr>
              <a:t>pesticides </a:t>
            </a:r>
            <a:r>
              <a:rPr sz="2200" spc="-260" dirty="0">
                <a:latin typeface="DejaVu Sans"/>
                <a:cs typeface="DejaVu Sans"/>
              </a:rPr>
              <a:t>near</a:t>
            </a:r>
            <a:r>
              <a:rPr sz="2200" spc="-484" dirty="0">
                <a:latin typeface="DejaVu Sans"/>
                <a:cs typeface="DejaVu Sans"/>
              </a:rPr>
              <a:t> </a:t>
            </a:r>
            <a:r>
              <a:rPr sz="2200" spc="-204" dirty="0">
                <a:latin typeface="DejaVu Sans"/>
                <a:cs typeface="DejaVu Sans"/>
              </a:rPr>
              <a:t>food.</a:t>
            </a:r>
            <a:endParaRPr sz="2200">
              <a:latin typeface="DejaVu Sans"/>
              <a:cs typeface="DejaVu Sans"/>
            </a:endParaRPr>
          </a:p>
          <a:p>
            <a:pPr marL="295910" indent="-283845">
              <a:lnSpc>
                <a:spcPts val="2375"/>
              </a:lnSpc>
              <a:spcBef>
                <a:spcPts val="75"/>
              </a:spcBef>
              <a:buClr>
                <a:srgbClr val="3890A6"/>
              </a:buClr>
              <a:buSzPct val="79545"/>
              <a:buChar char=""/>
              <a:tabLst>
                <a:tab pos="295910" algn="l"/>
                <a:tab pos="296545" algn="l"/>
              </a:tabLst>
            </a:pPr>
            <a:r>
              <a:rPr sz="2200" spc="-315" dirty="0">
                <a:latin typeface="DejaVu Sans"/>
                <a:cs typeface="DejaVu Sans"/>
              </a:rPr>
              <a:t>Have </a:t>
            </a:r>
            <a:r>
              <a:rPr sz="2200" spc="-240" dirty="0">
                <a:latin typeface="DejaVu Sans"/>
                <a:cs typeface="DejaVu Sans"/>
              </a:rPr>
              <a:t>the </a:t>
            </a:r>
            <a:r>
              <a:rPr sz="2200" spc="-285" dirty="0">
                <a:latin typeface="DejaVu Sans"/>
                <a:cs typeface="DejaVu Sans"/>
              </a:rPr>
              <a:t>number </a:t>
            </a:r>
            <a:r>
              <a:rPr sz="2200" spc="-140" dirty="0">
                <a:latin typeface="DejaVu Sans"/>
                <a:cs typeface="DejaVu Sans"/>
              </a:rPr>
              <a:t>for </a:t>
            </a:r>
            <a:r>
              <a:rPr sz="2200" spc="-220" dirty="0">
                <a:latin typeface="DejaVu Sans"/>
                <a:cs typeface="DejaVu Sans"/>
              </a:rPr>
              <a:t>poison </a:t>
            </a:r>
            <a:r>
              <a:rPr sz="2200" spc="-170" dirty="0">
                <a:latin typeface="DejaVu Sans"/>
                <a:cs typeface="DejaVu Sans"/>
              </a:rPr>
              <a:t>control </a:t>
            </a:r>
            <a:r>
              <a:rPr sz="2200" spc="-245" dirty="0">
                <a:latin typeface="DejaVu Sans"/>
                <a:cs typeface="DejaVu Sans"/>
              </a:rPr>
              <a:t>posted </a:t>
            </a:r>
            <a:r>
              <a:rPr sz="2200" spc="-229" dirty="0">
                <a:latin typeface="DejaVu Sans"/>
                <a:cs typeface="DejaVu Sans"/>
              </a:rPr>
              <a:t>throughout</a:t>
            </a:r>
            <a:r>
              <a:rPr sz="2200" dirty="0">
                <a:latin typeface="DejaVu Sans"/>
                <a:cs typeface="DejaVu Sans"/>
              </a:rPr>
              <a:t> </a:t>
            </a:r>
            <a:r>
              <a:rPr sz="2200" spc="-245" dirty="0">
                <a:latin typeface="DejaVu Sans"/>
                <a:cs typeface="DejaVu Sans"/>
              </a:rPr>
              <a:t>the</a:t>
            </a:r>
            <a:endParaRPr sz="2200">
              <a:latin typeface="DejaVu Sans"/>
              <a:cs typeface="DejaVu Sans"/>
            </a:endParaRPr>
          </a:p>
          <a:p>
            <a:pPr marL="295910">
              <a:lnSpc>
                <a:spcPts val="2375"/>
              </a:lnSpc>
            </a:pPr>
            <a:r>
              <a:rPr sz="2200" spc="-295" dirty="0">
                <a:latin typeface="DejaVu Sans"/>
                <a:cs typeface="DejaVu Sans"/>
              </a:rPr>
              <a:t>home </a:t>
            </a:r>
            <a:r>
              <a:rPr sz="2200" spc="-330" dirty="0">
                <a:latin typeface="DejaVu Sans"/>
                <a:cs typeface="DejaVu Sans"/>
              </a:rPr>
              <a:t>and by </a:t>
            </a:r>
            <a:r>
              <a:rPr sz="2200" spc="-265" dirty="0">
                <a:latin typeface="DejaVu Sans"/>
                <a:cs typeface="DejaVu Sans"/>
              </a:rPr>
              <a:t>phones.</a:t>
            </a:r>
            <a:r>
              <a:rPr sz="2200" spc="-170" dirty="0">
                <a:latin typeface="DejaVu Sans"/>
                <a:cs typeface="DejaVu Sans"/>
              </a:rPr>
              <a:t> </a:t>
            </a:r>
            <a:r>
              <a:rPr sz="2200" spc="-245" dirty="0">
                <a:latin typeface="DejaVu Sans"/>
                <a:cs typeface="DejaVu Sans"/>
              </a:rPr>
              <a:t>(1-800-222-1222)</a:t>
            </a:r>
            <a:endParaRPr sz="2200">
              <a:latin typeface="DejaVu Sans"/>
              <a:cs typeface="DejaVu Sans"/>
            </a:endParaRPr>
          </a:p>
          <a:p>
            <a:pPr marL="295910" marR="5080" indent="-283845">
              <a:lnSpc>
                <a:spcPct val="80000"/>
              </a:lnSpc>
              <a:spcBef>
                <a:spcPts val="600"/>
              </a:spcBef>
              <a:buClr>
                <a:srgbClr val="3890A6"/>
              </a:buClr>
              <a:buSzPct val="79545"/>
              <a:buChar char=""/>
              <a:tabLst>
                <a:tab pos="295910" algn="l"/>
                <a:tab pos="296545" algn="l"/>
              </a:tabLst>
            </a:pPr>
            <a:r>
              <a:rPr sz="2200" spc="-200" dirty="0">
                <a:latin typeface="DejaVu Sans"/>
                <a:cs typeface="DejaVu Sans"/>
              </a:rPr>
              <a:t>Obtain </a:t>
            </a:r>
            <a:r>
              <a:rPr sz="2200" spc="-170" dirty="0">
                <a:latin typeface="DejaVu Sans"/>
                <a:cs typeface="DejaVu Sans"/>
              </a:rPr>
              <a:t>first </a:t>
            </a:r>
            <a:r>
              <a:rPr sz="2200" spc="-229" dirty="0">
                <a:latin typeface="DejaVu Sans"/>
                <a:cs typeface="DejaVu Sans"/>
              </a:rPr>
              <a:t>action </a:t>
            </a:r>
            <a:r>
              <a:rPr sz="2200" spc="-260" dirty="0">
                <a:latin typeface="DejaVu Sans"/>
                <a:cs typeface="DejaVu Sans"/>
              </a:rPr>
              <a:t>step </a:t>
            </a:r>
            <a:r>
              <a:rPr sz="2200" spc="-229" dirty="0">
                <a:latin typeface="DejaVu Sans"/>
                <a:cs typeface="DejaVu Sans"/>
              </a:rPr>
              <a:t>from </a:t>
            </a:r>
            <a:r>
              <a:rPr sz="2200" spc="-215" dirty="0">
                <a:latin typeface="DejaVu Sans"/>
                <a:cs typeface="DejaVu Sans"/>
              </a:rPr>
              <a:t>Poison </a:t>
            </a:r>
            <a:r>
              <a:rPr sz="2200" spc="-130" dirty="0">
                <a:latin typeface="DejaVu Sans"/>
                <a:cs typeface="DejaVu Sans"/>
              </a:rPr>
              <a:t>Control </a:t>
            </a:r>
            <a:r>
              <a:rPr sz="2200" spc="-330" dirty="0">
                <a:latin typeface="DejaVu Sans"/>
                <a:cs typeface="DejaVu Sans"/>
              </a:rPr>
              <a:t>and </a:t>
            </a:r>
            <a:r>
              <a:rPr sz="2200" b="1" spc="-10" dirty="0">
                <a:latin typeface="DejaVu Sans"/>
                <a:cs typeface="DejaVu Sans"/>
              </a:rPr>
              <a:t>DO NOT </a:t>
            </a:r>
            <a:r>
              <a:rPr sz="2200" spc="-585" dirty="0">
                <a:latin typeface="DejaVu Sans"/>
                <a:cs typeface="DejaVu Sans"/>
              </a:rPr>
              <a:t>just  </a:t>
            </a:r>
            <a:r>
              <a:rPr sz="2200" spc="-265" dirty="0">
                <a:latin typeface="DejaVu Sans"/>
                <a:cs typeface="DejaVu Sans"/>
              </a:rPr>
              <a:t>induce </a:t>
            </a:r>
            <a:r>
              <a:rPr sz="2200" spc="-270" dirty="0">
                <a:latin typeface="DejaVu Sans"/>
                <a:cs typeface="DejaVu Sans"/>
              </a:rPr>
              <a:t>vomiting </a:t>
            </a:r>
            <a:r>
              <a:rPr sz="2200" spc="-360" dirty="0">
                <a:latin typeface="DejaVu Sans"/>
                <a:cs typeface="DejaVu Sans"/>
              </a:rPr>
              <a:t>as </a:t>
            </a:r>
            <a:r>
              <a:rPr sz="2200" spc="-135" dirty="0">
                <a:latin typeface="DejaVu Sans"/>
                <a:cs typeface="DejaVu Sans"/>
              </a:rPr>
              <a:t>it </a:t>
            </a:r>
            <a:r>
              <a:rPr sz="2200" spc="-220" dirty="0">
                <a:latin typeface="DejaVu Sans"/>
                <a:cs typeface="DejaVu Sans"/>
              </a:rPr>
              <a:t>could </a:t>
            </a:r>
            <a:r>
              <a:rPr sz="2200" spc="-315" dirty="0">
                <a:latin typeface="DejaVu Sans"/>
                <a:cs typeface="DejaVu Sans"/>
              </a:rPr>
              <a:t>cause </a:t>
            </a:r>
            <a:r>
              <a:rPr sz="2200" spc="-245" dirty="0">
                <a:latin typeface="DejaVu Sans"/>
                <a:cs typeface="DejaVu Sans"/>
              </a:rPr>
              <a:t>more </a:t>
            </a:r>
            <a:r>
              <a:rPr sz="2200" spc="-300" dirty="0">
                <a:latin typeface="DejaVu Sans"/>
                <a:cs typeface="DejaVu Sans"/>
              </a:rPr>
              <a:t>harm </a:t>
            </a:r>
            <a:r>
              <a:rPr sz="2200" spc="-260" dirty="0">
                <a:latin typeface="DejaVu Sans"/>
                <a:cs typeface="DejaVu Sans"/>
              </a:rPr>
              <a:t>then</a:t>
            </a:r>
            <a:r>
              <a:rPr sz="2200" spc="-150" dirty="0">
                <a:latin typeface="DejaVu Sans"/>
                <a:cs typeface="DejaVu Sans"/>
              </a:rPr>
              <a:t> </a:t>
            </a:r>
            <a:r>
              <a:rPr sz="2200" spc="-254" dirty="0">
                <a:latin typeface="DejaVu Sans"/>
                <a:cs typeface="DejaVu Sans"/>
              </a:rPr>
              <a:t>good.</a:t>
            </a:r>
            <a:endParaRPr sz="2200">
              <a:latin typeface="DejaVu Sans"/>
              <a:cs typeface="DejaVu Sans"/>
            </a:endParaRPr>
          </a:p>
          <a:p>
            <a:pPr marL="295910" indent="-283845">
              <a:lnSpc>
                <a:spcPts val="2375"/>
              </a:lnSpc>
              <a:spcBef>
                <a:spcPts val="75"/>
              </a:spcBef>
              <a:buClr>
                <a:srgbClr val="3890A6"/>
              </a:buClr>
              <a:buSzPct val="79545"/>
              <a:buChar char=""/>
              <a:tabLst>
                <a:tab pos="295910" algn="l"/>
                <a:tab pos="296545" algn="l"/>
              </a:tabLst>
            </a:pPr>
            <a:r>
              <a:rPr sz="2200" spc="-160" dirty="0">
                <a:latin typeface="DejaVu Sans"/>
                <a:cs typeface="DejaVu Sans"/>
              </a:rPr>
              <a:t>Utilize </a:t>
            </a:r>
            <a:r>
              <a:rPr sz="2200" spc="-240" dirty="0">
                <a:latin typeface="DejaVu Sans"/>
                <a:cs typeface="DejaVu Sans"/>
              </a:rPr>
              <a:t>personal </a:t>
            </a:r>
            <a:r>
              <a:rPr sz="2200" spc="-220" dirty="0">
                <a:latin typeface="DejaVu Sans"/>
                <a:cs typeface="DejaVu Sans"/>
              </a:rPr>
              <a:t>protective </a:t>
            </a:r>
            <a:r>
              <a:rPr sz="2200" spc="-280" dirty="0">
                <a:latin typeface="DejaVu Sans"/>
                <a:cs typeface="DejaVu Sans"/>
              </a:rPr>
              <a:t>equipment </a:t>
            </a:r>
            <a:r>
              <a:rPr sz="2200" spc="-270" dirty="0">
                <a:latin typeface="DejaVu Sans"/>
                <a:cs typeface="DejaVu Sans"/>
              </a:rPr>
              <a:t>(gloves, </a:t>
            </a:r>
            <a:r>
              <a:rPr sz="2200" spc="-295" dirty="0">
                <a:latin typeface="DejaVu Sans"/>
                <a:cs typeface="DejaVu Sans"/>
              </a:rPr>
              <a:t>gogles,</a:t>
            </a:r>
            <a:r>
              <a:rPr sz="2200" spc="-100" dirty="0">
                <a:latin typeface="DejaVu Sans"/>
                <a:cs typeface="DejaVu Sans"/>
              </a:rPr>
              <a:t> </a:t>
            </a:r>
            <a:r>
              <a:rPr sz="2200" spc="-135" dirty="0">
                <a:latin typeface="DejaVu Sans"/>
                <a:cs typeface="DejaVu Sans"/>
              </a:rPr>
              <a:t>CPR</a:t>
            </a:r>
            <a:endParaRPr sz="2200">
              <a:latin typeface="DejaVu Sans"/>
              <a:cs typeface="DejaVu Sans"/>
            </a:endParaRPr>
          </a:p>
          <a:p>
            <a:pPr marL="295910">
              <a:lnSpc>
                <a:spcPts val="2375"/>
              </a:lnSpc>
            </a:pPr>
            <a:r>
              <a:rPr sz="2200" spc="-310" dirty="0">
                <a:latin typeface="DejaVu Sans"/>
                <a:cs typeface="DejaVu Sans"/>
              </a:rPr>
              <a:t>masks)  </a:t>
            </a:r>
            <a:r>
              <a:rPr sz="2200" spc="-280" dirty="0">
                <a:latin typeface="DejaVu Sans"/>
                <a:cs typeface="DejaVu Sans"/>
              </a:rPr>
              <a:t>when  </a:t>
            </a:r>
            <a:r>
              <a:rPr sz="2200" spc="-250" dirty="0">
                <a:latin typeface="DejaVu Sans"/>
                <a:cs typeface="DejaVu Sans"/>
              </a:rPr>
              <a:t>providing  </a:t>
            </a:r>
            <a:r>
              <a:rPr sz="2200" spc="-170" dirty="0">
                <a:latin typeface="DejaVu Sans"/>
                <a:cs typeface="DejaVu Sans"/>
              </a:rPr>
              <a:t>first  </a:t>
            </a:r>
            <a:r>
              <a:rPr sz="2200" spc="-275" dirty="0">
                <a:latin typeface="DejaVu Sans"/>
                <a:cs typeface="DejaVu Sans"/>
              </a:rPr>
              <a:t>aid  </a:t>
            </a:r>
            <a:r>
              <a:rPr sz="2200" spc="-85" dirty="0">
                <a:latin typeface="DejaVu Sans"/>
                <a:cs typeface="DejaVu Sans"/>
              </a:rPr>
              <a:t>or</a:t>
            </a:r>
            <a:r>
              <a:rPr sz="2200" spc="-459" dirty="0">
                <a:latin typeface="DejaVu Sans"/>
                <a:cs typeface="DejaVu Sans"/>
              </a:rPr>
              <a:t> </a:t>
            </a:r>
            <a:r>
              <a:rPr sz="2200" spc="-155" dirty="0">
                <a:latin typeface="DejaVu Sans"/>
                <a:cs typeface="DejaVu Sans"/>
              </a:rPr>
              <a:t>CPR.</a:t>
            </a:r>
            <a:endParaRPr sz="2200">
              <a:latin typeface="DejaVu Sans"/>
              <a:cs typeface="DejaVu Sans"/>
            </a:endParaRPr>
          </a:p>
          <a:p>
            <a:pPr marL="295910" marR="207645" indent="-283845" algn="just">
              <a:lnSpc>
                <a:spcPts val="2110"/>
              </a:lnSpc>
              <a:spcBef>
                <a:spcPts val="585"/>
              </a:spcBef>
              <a:buClr>
                <a:srgbClr val="3890A6"/>
              </a:buClr>
              <a:buSzPct val="79545"/>
              <a:buChar char=""/>
              <a:tabLst>
                <a:tab pos="296545" algn="l"/>
              </a:tabLst>
            </a:pPr>
            <a:r>
              <a:rPr sz="2200" spc="-165" dirty="0">
                <a:latin typeface="DejaVu Sans"/>
                <a:cs typeface="DejaVu Sans"/>
              </a:rPr>
              <a:t>If </a:t>
            </a:r>
            <a:r>
              <a:rPr sz="2200" spc="-275" dirty="0">
                <a:latin typeface="DejaVu Sans"/>
                <a:cs typeface="DejaVu Sans"/>
              </a:rPr>
              <a:t>someone </a:t>
            </a:r>
            <a:r>
              <a:rPr sz="2200" spc="-335" dirty="0">
                <a:latin typeface="DejaVu Sans"/>
                <a:cs typeface="DejaVu Sans"/>
              </a:rPr>
              <a:t>has </a:t>
            </a:r>
            <a:r>
              <a:rPr sz="2200" spc="-220" dirty="0">
                <a:latin typeface="DejaVu Sans"/>
                <a:cs typeface="DejaVu Sans"/>
              </a:rPr>
              <a:t>poison in </a:t>
            </a:r>
            <a:r>
              <a:rPr sz="2200" spc="-180" dirty="0">
                <a:latin typeface="DejaVu Sans"/>
                <a:cs typeface="DejaVu Sans"/>
              </a:rPr>
              <a:t>their </a:t>
            </a:r>
            <a:r>
              <a:rPr sz="2200" spc="-345" dirty="0">
                <a:latin typeface="DejaVu Sans"/>
                <a:cs typeface="DejaVu Sans"/>
              </a:rPr>
              <a:t>eye </a:t>
            </a:r>
            <a:r>
              <a:rPr sz="2200" spc="-85" dirty="0">
                <a:latin typeface="DejaVu Sans"/>
                <a:cs typeface="DejaVu Sans"/>
              </a:rPr>
              <a:t>or </a:t>
            </a:r>
            <a:r>
              <a:rPr sz="2200" spc="-220" dirty="0">
                <a:latin typeface="DejaVu Sans"/>
                <a:cs typeface="DejaVu Sans"/>
              </a:rPr>
              <a:t>on </a:t>
            </a:r>
            <a:r>
              <a:rPr sz="2200" spc="-180" dirty="0">
                <a:latin typeface="DejaVu Sans"/>
                <a:cs typeface="DejaVu Sans"/>
              </a:rPr>
              <a:t>their </a:t>
            </a:r>
            <a:r>
              <a:rPr sz="2200" spc="-235" dirty="0">
                <a:latin typeface="DejaVu Sans"/>
                <a:cs typeface="DejaVu Sans"/>
              </a:rPr>
              <a:t>skin, </a:t>
            </a:r>
            <a:r>
              <a:rPr sz="2200" b="1" spc="-280" dirty="0">
                <a:latin typeface="DejaVu Sans"/>
                <a:cs typeface="DejaVu Sans"/>
              </a:rPr>
              <a:t>flush </a:t>
            </a:r>
            <a:r>
              <a:rPr sz="2200" b="1" spc="-840" dirty="0">
                <a:latin typeface="DejaVu Sans"/>
                <a:cs typeface="DejaVu Sans"/>
              </a:rPr>
              <a:t>with </a:t>
            </a:r>
            <a:r>
              <a:rPr sz="2200" b="1" spc="-530" dirty="0">
                <a:latin typeface="DejaVu Sans"/>
                <a:cs typeface="DejaVu Sans"/>
              </a:rPr>
              <a:t> </a:t>
            </a:r>
            <a:r>
              <a:rPr sz="2200" b="1" spc="-240" dirty="0">
                <a:latin typeface="DejaVu Sans"/>
                <a:cs typeface="DejaVu Sans"/>
              </a:rPr>
              <a:t>water </a:t>
            </a:r>
            <a:r>
              <a:rPr sz="2200" spc="-200" dirty="0">
                <a:latin typeface="DejaVu Sans"/>
                <a:cs typeface="DejaVu Sans"/>
              </a:rPr>
              <a:t>until </a:t>
            </a:r>
            <a:r>
              <a:rPr sz="2200" spc="-260" dirty="0">
                <a:latin typeface="DejaVu Sans"/>
                <a:cs typeface="DejaVu Sans"/>
              </a:rPr>
              <a:t>help </a:t>
            </a:r>
            <a:r>
              <a:rPr sz="2200" spc="-235" dirty="0">
                <a:latin typeface="DejaVu Sans"/>
                <a:cs typeface="DejaVu Sans"/>
              </a:rPr>
              <a:t>arrives. </a:t>
            </a:r>
            <a:r>
              <a:rPr sz="2200" spc="-165" dirty="0">
                <a:latin typeface="DejaVu Sans"/>
                <a:cs typeface="DejaVu Sans"/>
              </a:rPr>
              <a:t>If </a:t>
            </a:r>
            <a:r>
              <a:rPr sz="2200" spc="-245" dirty="0">
                <a:latin typeface="DejaVu Sans"/>
                <a:cs typeface="DejaVu Sans"/>
              </a:rPr>
              <a:t>the </a:t>
            </a:r>
            <a:r>
              <a:rPr sz="2200" spc="-290" dirty="0">
                <a:latin typeface="DejaVu Sans"/>
                <a:cs typeface="DejaVu Sans"/>
              </a:rPr>
              <a:t>substance </a:t>
            </a:r>
            <a:r>
              <a:rPr sz="2200" spc="-220" dirty="0">
                <a:latin typeface="DejaVu Sans"/>
                <a:cs typeface="DejaVu Sans"/>
              </a:rPr>
              <a:t>is in </a:t>
            </a:r>
            <a:r>
              <a:rPr sz="2200" spc="-245" dirty="0">
                <a:latin typeface="DejaVu Sans"/>
                <a:cs typeface="DejaVu Sans"/>
              </a:rPr>
              <a:t>the </a:t>
            </a:r>
            <a:r>
              <a:rPr sz="2200" spc="-305" dirty="0">
                <a:latin typeface="DejaVu Sans"/>
                <a:cs typeface="DejaVu Sans"/>
              </a:rPr>
              <a:t>eye, </a:t>
            </a:r>
            <a:r>
              <a:rPr sz="2200" spc="-275" dirty="0">
                <a:latin typeface="DejaVu Sans"/>
                <a:cs typeface="DejaVu Sans"/>
              </a:rPr>
              <a:t>you </a:t>
            </a:r>
            <a:r>
              <a:rPr sz="2200" spc="-925" dirty="0">
                <a:latin typeface="DejaVu Sans"/>
                <a:cs typeface="DejaVu Sans"/>
              </a:rPr>
              <a:t>may </a:t>
            </a:r>
            <a:r>
              <a:rPr sz="2200" spc="-575" dirty="0">
                <a:latin typeface="DejaVu Sans"/>
                <a:cs typeface="DejaVu Sans"/>
              </a:rPr>
              <a:t> </a:t>
            </a:r>
            <a:r>
              <a:rPr sz="2200" spc="-370" dirty="0">
                <a:latin typeface="DejaVu Sans"/>
                <a:cs typeface="DejaVu Sans"/>
              </a:rPr>
              <a:t>have </a:t>
            </a:r>
            <a:r>
              <a:rPr sz="2200" spc="-135" dirty="0">
                <a:latin typeface="DejaVu Sans"/>
                <a:cs typeface="DejaVu Sans"/>
              </a:rPr>
              <a:t>to </a:t>
            </a:r>
            <a:r>
              <a:rPr sz="2200" spc="-210" dirty="0">
                <a:latin typeface="DejaVu Sans"/>
                <a:cs typeface="DejaVu Sans"/>
              </a:rPr>
              <a:t>hold </a:t>
            </a:r>
            <a:r>
              <a:rPr sz="2200" spc="-245" dirty="0">
                <a:latin typeface="DejaVu Sans"/>
                <a:cs typeface="DejaVu Sans"/>
              </a:rPr>
              <a:t>the </a:t>
            </a:r>
            <a:r>
              <a:rPr sz="2200" spc="-345" dirty="0">
                <a:latin typeface="DejaVu Sans"/>
                <a:cs typeface="DejaVu Sans"/>
              </a:rPr>
              <a:t>eye </a:t>
            </a:r>
            <a:r>
              <a:rPr sz="2200" spc="-260" dirty="0">
                <a:latin typeface="DejaVu Sans"/>
                <a:cs typeface="DejaVu Sans"/>
              </a:rPr>
              <a:t>open </a:t>
            </a:r>
            <a:r>
              <a:rPr sz="2200" spc="-135" dirty="0">
                <a:latin typeface="DejaVu Sans"/>
                <a:cs typeface="DejaVu Sans"/>
              </a:rPr>
              <a:t>to </a:t>
            </a:r>
            <a:r>
              <a:rPr sz="2200" spc="-250" dirty="0">
                <a:latin typeface="DejaVu Sans"/>
                <a:cs typeface="DejaVu Sans"/>
              </a:rPr>
              <a:t>flush</a:t>
            </a:r>
            <a:r>
              <a:rPr sz="2200" spc="-450" dirty="0">
                <a:latin typeface="DejaVu Sans"/>
                <a:cs typeface="DejaVu Sans"/>
              </a:rPr>
              <a:t> </a:t>
            </a:r>
            <a:r>
              <a:rPr sz="2200" spc="-165" dirty="0">
                <a:latin typeface="DejaVu Sans"/>
                <a:cs typeface="DejaVu Sans"/>
              </a:rPr>
              <a:t>it.</a:t>
            </a:r>
            <a:endParaRPr sz="22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2811" y="339852"/>
            <a:ext cx="3808476" cy="1220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4602" y="486283"/>
            <a:ext cx="3105785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65" dirty="0"/>
              <a:t>Bomb</a:t>
            </a:r>
            <a:r>
              <a:rPr spc="-475" dirty="0"/>
              <a:t> </a:t>
            </a:r>
            <a:r>
              <a:rPr spc="-465" dirty="0"/>
              <a:t>Threats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28139" y="1374089"/>
            <a:ext cx="7480934" cy="4812665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295910" marR="5080" indent="-283845" algn="just">
              <a:lnSpc>
                <a:spcPct val="80000"/>
              </a:lnSpc>
              <a:spcBef>
                <a:spcPts val="819"/>
              </a:spcBef>
              <a:buClr>
                <a:srgbClr val="3890A6"/>
              </a:buClr>
              <a:buSzPct val="80000"/>
              <a:buChar char=""/>
              <a:tabLst>
                <a:tab pos="296545" algn="l"/>
              </a:tabLst>
            </a:pPr>
            <a:r>
              <a:rPr sz="3000" spc="-390" dirty="0">
                <a:latin typeface="DejaVu Sans"/>
                <a:cs typeface="DejaVu Sans"/>
              </a:rPr>
              <a:t>Bomb </a:t>
            </a:r>
            <a:r>
              <a:rPr sz="3000" spc="-325" dirty="0">
                <a:latin typeface="DejaVu Sans"/>
                <a:cs typeface="DejaVu Sans"/>
              </a:rPr>
              <a:t>threats </a:t>
            </a:r>
            <a:r>
              <a:rPr sz="3000" spc="-434" dirty="0">
                <a:latin typeface="DejaVu Sans"/>
                <a:cs typeface="DejaVu Sans"/>
              </a:rPr>
              <a:t>can </a:t>
            </a:r>
            <a:r>
              <a:rPr sz="3000" spc="-409" dirty="0">
                <a:latin typeface="DejaVu Sans"/>
                <a:cs typeface="DejaVu Sans"/>
              </a:rPr>
              <a:t>be </a:t>
            </a:r>
            <a:r>
              <a:rPr sz="3000" spc="-345" dirty="0">
                <a:latin typeface="DejaVu Sans"/>
                <a:cs typeface="DejaVu Sans"/>
              </a:rPr>
              <a:t>presented </a:t>
            </a:r>
            <a:r>
              <a:rPr sz="3000" spc="-450" dirty="0">
                <a:latin typeface="DejaVu Sans"/>
                <a:cs typeface="DejaVu Sans"/>
              </a:rPr>
              <a:t>by </a:t>
            </a:r>
            <a:r>
              <a:rPr sz="3000" spc="-480" dirty="0">
                <a:latin typeface="DejaVu Sans"/>
                <a:cs typeface="DejaVu Sans"/>
              </a:rPr>
              <a:t>disgruntled  </a:t>
            </a:r>
            <a:r>
              <a:rPr sz="3000" spc="-400" dirty="0">
                <a:latin typeface="DejaVu Sans"/>
                <a:cs typeface="DejaVu Sans"/>
              </a:rPr>
              <a:t>employees </a:t>
            </a:r>
            <a:r>
              <a:rPr sz="3000" spc="-355" dirty="0">
                <a:latin typeface="DejaVu Sans"/>
                <a:cs typeface="DejaVu Sans"/>
              </a:rPr>
              <a:t>(past </a:t>
            </a:r>
            <a:r>
              <a:rPr sz="3000" spc="-114" dirty="0">
                <a:latin typeface="DejaVu Sans"/>
                <a:cs typeface="DejaVu Sans"/>
              </a:rPr>
              <a:t>or </a:t>
            </a:r>
            <a:r>
              <a:rPr sz="3000" spc="-315" dirty="0">
                <a:latin typeface="DejaVu Sans"/>
                <a:cs typeface="DejaVu Sans"/>
              </a:rPr>
              <a:t>present), </a:t>
            </a:r>
            <a:r>
              <a:rPr sz="3000" spc="-270" dirty="0">
                <a:latin typeface="DejaVu Sans"/>
                <a:cs typeface="DejaVu Sans"/>
              </a:rPr>
              <a:t>former </a:t>
            </a:r>
            <a:r>
              <a:rPr sz="3000" spc="-409" dirty="0">
                <a:latin typeface="DejaVu Sans"/>
                <a:cs typeface="DejaVu Sans"/>
              </a:rPr>
              <a:t>recipients  </a:t>
            </a:r>
            <a:r>
              <a:rPr sz="3000" spc="-245" dirty="0">
                <a:latin typeface="DejaVu Sans"/>
                <a:cs typeface="DejaVu Sans"/>
              </a:rPr>
              <a:t>of </a:t>
            </a:r>
            <a:r>
              <a:rPr sz="3000" spc="-320" dirty="0">
                <a:latin typeface="DejaVu Sans"/>
                <a:cs typeface="DejaVu Sans"/>
              </a:rPr>
              <a:t>services, </a:t>
            </a:r>
            <a:r>
              <a:rPr sz="3000" spc="-114" dirty="0">
                <a:latin typeface="DejaVu Sans"/>
                <a:cs typeface="DejaVu Sans"/>
              </a:rPr>
              <a:t>or </a:t>
            </a:r>
            <a:r>
              <a:rPr sz="3000" spc="-425" dirty="0">
                <a:latin typeface="DejaVu Sans"/>
                <a:cs typeface="DejaVu Sans"/>
              </a:rPr>
              <a:t>anyone </a:t>
            </a:r>
            <a:r>
              <a:rPr sz="3000" spc="-295" dirty="0">
                <a:latin typeface="DejaVu Sans"/>
                <a:cs typeface="DejaVu Sans"/>
              </a:rPr>
              <a:t>in </a:t>
            </a:r>
            <a:r>
              <a:rPr sz="3000" spc="-330" dirty="0">
                <a:latin typeface="DejaVu Sans"/>
                <a:cs typeface="DejaVu Sans"/>
              </a:rPr>
              <a:t>the</a:t>
            </a:r>
            <a:r>
              <a:rPr sz="3000" spc="-320" dirty="0">
                <a:latin typeface="DejaVu Sans"/>
                <a:cs typeface="DejaVu Sans"/>
              </a:rPr>
              <a:t> </a:t>
            </a:r>
            <a:r>
              <a:rPr sz="3000" spc="-395" dirty="0">
                <a:latin typeface="DejaVu Sans"/>
                <a:cs typeface="DejaVu Sans"/>
              </a:rPr>
              <a:t>community.</a:t>
            </a:r>
            <a:endParaRPr sz="30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3890A6"/>
              </a:buClr>
              <a:buFont typeface="DejaVu Sans"/>
              <a:buChar char=""/>
            </a:pPr>
            <a:endParaRPr sz="3500">
              <a:latin typeface="DejaVu Sans"/>
              <a:cs typeface="DejaVu Sans"/>
            </a:endParaRPr>
          </a:p>
          <a:p>
            <a:pPr marL="295910" marR="68580" indent="-283845">
              <a:lnSpc>
                <a:spcPct val="80000"/>
              </a:lnSpc>
              <a:buClr>
                <a:srgbClr val="3890A6"/>
              </a:buClr>
              <a:buSzPct val="80000"/>
              <a:buChar char=""/>
              <a:tabLst>
                <a:tab pos="296545" algn="l"/>
              </a:tabLst>
            </a:pPr>
            <a:r>
              <a:rPr sz="3000" spc="-370" dirty="0">
                <a:latin typeface="DejaVu Sans"/>
                <a:cs typeface="DejaVu Sans"/>
              </a:rPr>
              <a:t>Since </a:t>
            </a:r>
            <a:r>
              <a:rPr sz="3000" spc="-330" dirty="0">
                <a:latin typeface="DejaVu Sans"/>
                <a:cs typeface="DejaVu Sans"/>
              </a:rPr>
              <a:t>the </a:t>
            </a:r>
            <a:r>
              <a:rPr sz="3000" spc="-310" dirty="0">
                <a:latin typeface="DejaVu Sans"/>
                <a:cs typeface="DejaVu Sans"/>
              </a:rPr>
              <a:t>source </a:t>
            </a:r>
            <a:r>
              <a:rPr sz="3000" spc="-250" dirty="0">
                <a:latin typeface="DejaVu Sans"/>
                <a:cs typeface="DejaVu Sans"/>
              </a:rPr>
              <a:t>of </a:t>
            </a:r>
            <a:r>
              <a:rPr sz="3000" spc="-330" dirty="0">
                <a:latin typeface="DejaVu Sans"/>
                <a:cs typeface="DejaVu Sans"/>
              </a:rPr>
              <a:t>the </a:t>
            </a:r>
            <a:r>
              <a:rPr sz="3000" spc="-310" dirty="0">
                <a:latin typeface="DejaVu Sans"/>
                <a:cs typeface="DejaVu Sans"/>
              </a:rPr>
              <a:t>threat </a:t>
            </a:r>
            <a:r>
              <a:rPr sz="3000" spc="-434" dirty="0">
                <a:latin typeface="DejaVu Sans"/>
                <a:cs typeface="DejaVu Sans"/>
              </a:rPr>
              <a:t>can </a:t>
            </a:r>
            <a:r>
              <a:rPr sz="3000" spc="-400" dirty="0">
                <a:latin typeface="DejaVu Sans"/>
                <a:cs typeface="DejaVu Sans"/>
              </a:rPr>
              <a:t>vary, </a:t>
            </a:r>
            <a:r>
              <a:rPr sz="3000" spc="-330" dirty="0">
                <a:latin typeface="DejaVu Sans"/>
                <a:cs typeface="DejaVu Sans"/>
              </a:rPr>
              <a:t>it’s  </a:t>
            </a:r>
            <a:r>
              <a:rPr sz="3000" spc="-350" dirty="0">
                <a:latin typeface="DejaVu Sans"/>
                <a:cs typeface="DejaVu Sans"/>
              </a:rPr>
              <a:t>essential </a:t>
            </a:r>
            <a:r>
              <a:rPr sz="3000" spc="-330" dirty="0">
                <a:latin typeface="DejaVu Sans"/>
                <a:cs typeface="DejaVu Sans"/>
              </a:rPr>
              <a:t>that the individual that </a:t>
            </a:r>
            <a:r>
              <a:rPr sz="3000" spc="-350" dirty="0">
                <a:latin typeface="DejaVu Sans"/>
                <a:cs typeface="DejaVu Sans"/>
              </a:rPr>
              <a:t>receives </a:t>
            </a:r>
            <a:r>
              <a:rPr sz="3000" spc="-560" dirty="0">
                <a:latin typeface="DejaVu Sans"/>
                <a:cs typeface="DejaVu Sans"/>
              </a:rPr>
              <a:t>a  </a:t>
            </a:r>
            <a:r>
              <a:rPr sz="3000" spc="-360" dirty="0">
                <a:latin typeface="DejaVu Sans"/>
                <a:cs typeface="DejaVu Sans"/>
              </a:rPr>
              <a:t>phone </a:t>
            </a:r>
            <a:r>
              <a:rPr sz="3000" spc="-315" dirty="0">
                <a:latin typeface="DejaVu Sans"/>
                <a:cs typeface="DejaVu Sans"/>
              </a:rPr>
              <a:t>call </a:t>
            </a:r>
            <a:r>
              <a:rPr sz="3000" spc="-114" dirty="0">
                <a:latin typeface="DejaVu Sans"/>
                <a:cs typeface="DejaVu Sans"/>
              </a:rPr>
              <a:t>or </a:t>
            </a:r>
            <a:r>
              <a:rPr sz="3000" spc="-295" dirty="0">
                <a:latin typeface="DejaVu Sans"/>
                <a:cs typeface="DejaVu Sans"/>
              </a:rPr>
              <a:t>in </a:t>
            </a:r>
            <a:r>
              <a:rPr sz="3000" spc="-310" dirty="0">
                <a:latin typeface="DejaVu Sans"/>
                <a:cs typeface="DejaVu Sans"/>
              </a:rPr>
              <a:t>person </a:t>
            </a:r>
            <a:r>
              <a:rPr sz="3000" spc="-400" dirty="0">
                <a:latin typeface="DejaVu Sans"/>
                <a:cs typeface="DejaVu Sans"/>
              </a:rPr>
              <a:t>bomb </a:t>
            </a:r>
            <a:r>
              <a:rPr sz="3000" spc="-310" dirty="0">
                <a:latin typeface="DejaVu Sans"/>
                <a:cs typeface="DejaVu Sans"/>
              </a:rPr>
              <a:t>threat </a:t>
            </a:r>
            <a:r>
              <a:rPr sz="3000" spc="-320" dirty="0">
                <a:latin typeface="DejaVu Sans"/>
                <a:cs typeface="DejaVu Sans"/>
              </a:rPr>
              <a:t>obtain </a:t>
            </a:r>
            <a:r>
              <a:rPr sz="3000" spc="-1300" dirty="0">
                <a:latin typeface="DejaVu Sans"/>
                <a:cs typeface="DejaVu Sans"/>
              </a:rPr>
              <a:t>as </a:t>
            </a:r>
            <a:r>
              <a:rPr sz="3000" spc="-275" dirty="0">
                <a:latin typeface="DejaVu Sans"/>
                <a:cs typeface="DejaVu Sans"/>
              </a:rPr>
              <a:t> </a:t>
            </a:r>
            <a:r>
              <a:rPr sz="3000" spc="-445" dirty="0">
                <a:latin typeface="DejaVu Sans"/>
                <a:cs typeface="DejaVu Sans"/>
              </a:rPr>
              <a:t>much </a:t>
            </a:r>
            <a:r>
              <a:rPr sz="3000" spc="-295" dirty="0">
                <a:latin typeface="DejaVu Sans"/>
                <a:cs typeface="DejaVu Sans"/>
              </a:rPr>
              <a:t>information </a:t>
            </a:r>
            <a:r>
              <a:rPr sz="3000" spc="-484" dirty="0">
                <a:latin typeface="DejaVu Sans"/>
                <a:cs typeface="DejaVu Sans"/>
              </a:rPr>
              <a:t>as</a:t>
            </a:r>
            <a:r>
              <a:rPr sz="3000" spc="-215" dirty="0">
                <a:latin typeface="DejaVu Sans"/>
                <a:cs typeface="DejaVu Sans"/>
              </a:rPr>
              <a:t> </a:t>
            </a:r>
            <a:r>
              <a:rPr sz="3000" spc="-315" dirty="0">
                <a:latin typeface="DejaVu Sans"/>
                <a:cs typeface="DejaVu Sans"/>
              </a:rPr>
              <a:t>possible.</a:t>
            </a:r>
            <a:endParaRPr sz="30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3890A6"/>
              </a:buClr>
              <a:buFont typeface="DejaVu Sans"/>
              <a:buChar char=""/>
            </a:pPr>
            <a:endParaRPr sz="3450">
              <a:latin typeface="DejaVu Sans"/>
              <a:cs typeface="DejaVu Sans"/>
            </a:endParaRPr>
          </a:p>
          <a:p>
            <a:pPr marL="295910" marR="89535" indent="-283845">
              <a:lnSpc>
                <a:spcPts val="2880"/>
              </a:lnSpc>
              <a:buClr>
                <a:srgbClr val="3890A6"/>
              </a:buClr>
              <a:buSzPct val="80000"/>
              <a:buChar char=""/>
              <a:tabLst>
                <a:tab pos="296545" algn="l"/>
              </a:tabLst>
            </a:pPr>
            <a:r>
              <a:rPr sz="3000" spc="-120" dirty="0">
                <a:latin typeface="DejaVu Sans"/>
                <a:cs typeface="DejaVu Sans"/>
              </a:rPr>
              <a:t>Do </a:t>
            </a:r>
            <a:r>
              <a:rPr sz="3000" spc="-254" dirty="0">
                <a:latin typeface="DejaVu Sans"/>
                <a:cs typeface="DejaVu Sans"/>
              </a:rPr>
              <a:t>not </a:t>
            </a:r>
            <a:r>
              <a:rPr sz="3000" spc="-305" dirty="0">
                <a:latin typeface="DejaVu Sans"/>
                <a:cs typeface="DejaVu Sans"/>
              </a:rPr>
              <a:t>touch </a:t>
            </a:r>
            <a:r>
              <a:rPr sz="3000" spc="-495" dirty="0">
                <a:latin typeface="DejaVu Sans"/>
                <a:cs typeface="DejaVu Sans"/>
              </a:rPr>
              <a:t>any </a:t>
            </a:r>
            <a:r>
              <a:rPr sz="3000" spc="-315" dirty="0">
                <a:latin typeface="DejaVu Sans"/>
                <a:cs typeface="DejaVu Sans"/>
              </a:rPr>
              <a:t>notes </a:t>
            </a:r>
            <a:r>
              <a:rPr sz="3000" spc="-114" dirty="0">
                <a:latin typeface="DejaVu Sans"/>
                <a:cs typeface="DejaVu Sans"/>
              </a:rPr>
              <a:t>or </a:t>
            </a:r>
            <a:r>
              <a:rPr sz="3000" spc="-370" dirty="0">
                <a:latin typeface="DejaVu Sans"/>
                <a:cs typeface="DejaVu Sans"/>
              </a:rPr>
              <a:t>documents </a:t>
            </a:r>
            <a:r>
              <a:rPr sz="3000" spc="-330" dirty="0">
                <a:latin typeface="DejaVu Sans"/>
                <a:cs typeface="DejaVu Sans"/>
              </a:rPr>
              <a:t>that  </a:t>
            </a:r>
            <a:r>
              <a:rPr sz="3000" spc="-335" dirty="0">
                <a:latin typeface="DejaVu Sans"/>
                <a:cs typeface="DejaVu Sans"/>
              </a:rPr>
              <a:t>present </a:t>
            </a:r>
            <a:r>
              <a:rPr sz="3000" spc="-560" dirty="0">
                <a:latin typeface="DejaVu Sans"/>
                <a:cs typeface="DejaVu Sans"/>
              </a:rPr>
              <a:t>a </a:t>
            </a:r>
            <a:r>
              <a:rPr sz="3000" spc="-300" dirty="0">
                <a:latin typeface="DejaVu Sans"/>
                <a:cs typeface="DejaVu Sans"/>
              </a:rPr>
              <a:t>potential </a:t>
            </a:r>
            <a:r>
              <a:rPr sz="3000" spc="-305" dirty="0">
                <a:latin typeface="DejaVu Sans"/>
                <a:cs typeface="DejaVu Sans"/>
              </a:rPr>
              <a:t>threat </a:t>
            </a:r>
            <a:r>
              <a:rPr sz="3000" spc="-484" dirty="0">
                <a:latin typeface="DejaVu Sans"/>
                <a:cs typeface="DejaVu Sans"/>
              </a:rPr>
              <a:t>as </a:t>
            </a:r>
            <a:r>
              <a:rPr sz="3000" spc="-180" dirty="0">
                <a:latin typeface="DejaVu Sans"/>
                <a:cs typeface="DejaVu Sans"/>
              </a:rPr>
              <a:t>it </a:t>
            </a:r>
            <a:r>
              <a:rPr sz="3000" spc="-585" dirty="0">
                <a:latin typeface="DejaVu Sans"/>
                <a:cs typeface="DejaVu Sans"/>
              </a:rPr>
              <a:t>may </a:t>
            </a:r>
            <a:r>
              <a:rPr sz="3000" spc="-505" dirty="0">
                <a:latin typeface="DejaVu Sans"/>
                <a:cs typeface="DejaVu Sans"/>
              </a:rPr>
              <a:t>have </a:t>
            </a:r>
            <a:r>
              <a:rPr sz="3000" spc="-180" dirty="0">
                <a:latin typeface="DejaVu Sans"/>
                <a:cs typeface="DejaVu Sans"/>
              </a:rPr>
              <a:t>to </a:t>
            </a:r>
            <a:r>
              <a:rPr sz="3000" spc="-1330" dirty="0">
                <a:latin typeface="DejaVu Sans"/>
                <a:cs typeface="DejaVu Sans"/>
              </a:rPr>
              <a:t>be </a:t>
            </a:r>
            <a:r>
              <a:rPr sz="3000" spc="180" dirty="0">
                <a:latin typeface="DejaVu Sans"/>
                <a:cs typeface="DejaVu Sans"/>
              </a:rPr>
              <a:t> </a:t>
            </a:r>
            <a:r>
              <a:rPr sz="3000" spc="-375" dirty="0">
                <a:latin typeface="DejaVu Sans"/>
                <a:cs typeface="DejaVu Sans"/>
              </a:rPr>
              <a:t>investigated </a:t>
            </a:r>
            <a:r>
              <a:rPr sz="3000" spc="-450" dirty="0">
                <a:latin typeface="DejaVu Sans"/>
                <a:cs typeface="DejaVu Sans"/>
              </a:rPr>
              <a:t>by</a:t>
            </a:r>
            <a:r>
              <a:rPr sz="3000" spc="-50" dirty="0">
                <a:latin typeface="DejaVu Sans"/>
                <a:cs typeface="DejaVu Sans"/>
              </a:rPr>
              <a:t> </a:t>
            </a:r>
            <a:r>
              <a:rPr sz="3000" spc="-285" dirty="0">
                <a:latin typeface="DejaVu Sans"/>
                <a:cs typeface="DejaVu Sans"/>
              </a:rPr>
              <a:t>authorities.</a:t>
            </a:r>
            <a:endParaRPr sz="30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75688" y="89915"/>
            <a:ext cx="6356985" cy="1702435"/>
            <a:chOff x="2075688" y="89915"/>
            <a:chExt cx="6356985" cy="1702435"/>
          </a:xfrm>
        </p:grpSpPr>
        <p:sp>
          <p:nvSpPr>
            <p:cNvPr id="3" name="object 3"/>
            <p:cNvSpPr/>
            <p:nvPr/>
          </p:nvSpPr>
          <p:spPr>
            <a:xfrm>
              <a:off x="2075688" y="89915"/>
              <a:ext cx="6356604" cy="11079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22320" y="684275"/>
              <a:ext cx="3723131" cy="11079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93950" y="221107"/>
            <a:ext cx="5582920" cy="1214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9205" marR="5080" indent="-1247140">
              <a:lnSpc>
                <a:spcPct val="100000"/>
              </a:lnSpc>
              <a:spcBef>
                <a:spcPts val="100"/>
              </a:spcBef>
            </a:pPr>
            <a:r>
              <a:rPr sz="3900" spc="-330" dirty="0"/>
              <a:t>Fire </a:t>
            </a:r>
            <a:r>
              <a:rPr sz="3900" spc="-484" dirty="0"/>
              <a:t>Safety:Top </a:t>
            </a:r>
            <a:r>
              <a:rPr sz="3900" spc="-535" dirty="0"/>
              <a:t>10 </a:t>
            </a:r>
            <a:r>
              <a:rPr sz="3900" spc="-550" dirty="0"/>
              <a:t>causes </a:t>
            </a:r>
            <a:r>
              <a:rPr sz="3900" spc="-855" dirty="0"/>
              <a:t>of  </a:t>
            </a:r>
            <a:r>
              <a:rPr sz="3900" spc="-425" dirty="0"/>
              <a:t>household</a:t>
            </a:r>
            <a:r>
              <a:rPr sz="3900" spc="70" dirty="0"/>
              <a:t> </a:t>
            </a:r>
            <a:r>
              <a:rPr sz="3900" spc="-365" dirty="0"/>
              <a:t>fires</a:t>
            </a:r>
            <a:endParaRPr sz="3900"/>
          </a:p>
        </p:txBody>
      </p:sp>
      <p:sp>
        <p:nvSpPr>
          <p:cNvPr id="6" name="object 6"/>
          <p:cNvSpPr txBox="1"/>
          <p:nvPr/>
        </p:nvSpPr>
        <p:spPr>
          <a:xfrm>
            <a:off x="1304289" y="1403045"/>
            <a:ext cx="7529830" cy="4498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75" dirty="0">
                <a:latin typeface="DejaVu Sans"/>
                <a:cs typeface="DejaVu Sans"/>
              </a:rPr>
              <a:t>10. </a:t>
            </a:r>
            <a:r>
              <a:rPr sz="2200" spc="-170" dirty="0">
                <a:latin typeface="DejaVu Sans"/>
                <a:cs typeface="DejaVu Sans"/>
              </a:rPr>
              <a:t>Curious</a:t>
            </a:r>
            <a:r>
              <a:rPr sz="2200" spc="190" dirty="0">
                <a:latin typeface="DejaVu Sans"/>
                <a:cs typeface="DejaVu Sans"/>
              </a:rPr>
              <a:t> </a:t>
            </a:r>
            <a:r>
              <a:rPr sz="2200" spc="-190" dirty="0">
                <a:latin typeface="DejaVu Sans"/>
                <a:cs typeface="DejaVu Sans"/>
              </a:rPr>
              <a:t>Children</a:t>
            </a:r>
            <a:endParaRPr sz="2200">
              <a:latin typeface="DejaVu Sans"/>
              <a:cs typeface="DejaVu Sans"/>
            </a:endParaRPr>
          </a:p>
          <a:p>
            <a:pPr marL="295910" marR="5080" indent="-283845">
              <a:lnSpc>
                <a:spcPct val="80000"/>
              </a:lnSpc>
              <a:spcBef>
                <a:spcPts val="605"/>
              </a:spcBef>
              <a:buClr>
                <a:srgbClr val="3890A6"/>
              </a:buClr>
              <a:buSzPct val="79545"/>
              <a:buChar char=""/>
              <a:tabLst>
                <a:tab pos="295910" algn="l"/>
                <a:tab pos="296545" algn="l"/>
              </a:tabLst>
            </a:pPr>
            <a:r>
              <a:rPr sz="2200" spc="-180" dirty="0">
                <a:latin typeface="DejaVu Sans"/>
                <a:cs typeface="DejaVu Sans"/>
              </a:rPr>
              <a:t>Kids </a:t>
            </a:r>
            <a:r>
              <a:rPr sz="2200" spc="-320" dirty="0">
                <a:latin typeface="DejaVu Sans"/>
                <a:cs typeface="DejaVu Sans"/>
              </a:rPr>
              <a:t>can </a:t>
            </a:r>
            <a:r>
              <a:rPr sz="2200" spc="-315" dirty="0">
                <a:latin typeface="DejaVu Sans"/>
                <a:cs typeface="DejaVu Sans"/>
              </a:rPr>
              <a:t>cause </a:t>
            </a:r>
            <a:r>
              <a:rPr sz="2200" spc="-415" dirty="0">
                <a:latin typeface="DejaVu Sans"/>
                <a:cs typeface="DejaVu Sans"/>
              </a:rPr>
              <a:t>a </a:t>
            </a:r>
            <a:r>
              <a:rPr sz="2200" spc="-190" dirty="0">
                <a:latin typeface="DejaVu Sans"/>
                <a:cs typeface="DejaVu Sans"/>
              </a:rPr>
              <a:t>fire out </a:t>
            </a:r>
            <a:r>
              <a:rPr sz="2200" spc="-180" dirty="0">
                <a:latin typeface="DejaVu Sans"/>
                <a:cs typeface="DejaVu Sans"/>
              </a:rPr>
              <a:t>of </a:t>
            </a:r>
            <a:r>
              <a:rPr sz="2200" spc="-220" dirty="0">
                <a:latin typeface="DejaVu Sans"/>
                <a:cs typeface="DejaVu Sans"/>
              </a:rPr>
              <a:t>curiosity, </a:t>
            </a:r>
            <a:r>
              <a:rPr sz="2200" spc="-135" dirty="0">
                <a:latin typeface="DejaVu Sans"/>
                <a:cs typeface="DejaVu Sans"/>
              </a:rPr>
              <a:t>to </a:t>
            </a:r>
            <a:r>
              <a:rPr sz="2200" spc="-305" dirty="0">
                <a:latin typeface="DejaVu Sans"/>
                <a:cs typeface="DejaVu Sans"/>
              </a:rPr>
              <a:t>see </a:t>
            </a:r>
            <a:r>
              <a:rPr sz="2200" spc="-265" dirty="0">
                <a:latin typeface="DejaVu Sans"/>
                <a:cs typeface="DejaVu Sans"/>
              </a:rPr>
              <a:t>what </a:t>
            </a:r>
            <a:r>
              <a:rPr sz="2200" spc="-220" dirty="0">
                <a:latin typeface="DejaVu Sans"/>
                <a:cs typeface="DejaVu Sans"/>
              </a:rPr>
              <a:t>would </a:t>
            </a:r>
            <a:r>
              <a:rPr sz="2200" spc="-590" dirty="0">
                <a:latin typeface="DejaVu Sans"/>
                <a:cs typeface="DejaVu Sans"/>
              </a:rPr>
              <a:t>happen  </a:t>
            </a:r>
            <a:r>
              <a:rPr sz="2200" spc="-185" dirty="0">
                <a:latin typeface="DejaVu Sans"/>
                <a:cs typeface="DejaVu Sans"/>
              </a:rPr>
              <a:t>if </a:t>
            </a:r>
            <a:r>
              <a:rPr sz="2200" spc="-275" dirty="0">
                <a:latin typeface="DejaVu Sans"/>
                <a:cs typeface="DejaVu Sans"/>
              </a:rPr>
              <a:t>they </a:t>
            </a:r>
            <a:r>
              <a:rPr sz="2200" spc="-245" dirty="0">
                <a:latin typeface="DejaVu Sans"/>
                <a:cs typeface="DejaVu Sans"/>
              </a:rPr>
              <a:t>set </a:t>
            </a:r>
            <a:r>
              <a:rPr sz="2200" spc="-190" dirty="0">
                <a:latin typeface="DejaVu Sans"/>
                <a:cs typeface="DejaVu Sans"/>
              </a:rPr>
              <a:t>fire </a:t>
            </a:r>
            <a:r>
              <a:rPr sz="2200" spc="-135" dirty="0">
                <a:latin typeface="DejaVu Sans"/>
                <a:cs typeface="DejaVu Sans"/>
              </a:rPr>
              <a:t>to </a:t>
            </a:r>
            <a:r>
              <a:rPr sz="2200" spc="-355" dirty="0">
                <a:latin typeface="DejaVu Sans"/>
                <a:cs typeface="DejaVu Sans"/>
              </a:rPr>
              <a:t>an </a:t>
            </a:r>
            <a:r>
              <a:rPr sz="2200" spc="-210" dirty="0">
                <a:latin typeface="DejaVu Sans"/>
                <a:cs typeface="DejaVu Sans"/>
              </a:rPr>
              <a:t>object. </a:t>
            </a:r>
            <a:r>
              <a:rPr sz="2200" spc="-260" dirty="0">
                <a:latin typeface="DejaVu Sans"/>
                <a:cs typeface="DejaVu Sans"/>
              </a:rPr>
              <a:t>Keep </a:t>
            </a:r>
            <a:r>
              <a:rPr sz="2200" spc="-365" dirty="0">
                <a:latin typeface="DejaVu Sans"/>
                <a:cs typeface="DejaVu Sans"/>
              </a:rPr>
              <a:t>any </a:t>
            </a:r>
            <a:r>
              <a:rPr sz="2200" spc="-310" dirty="0">
                <a:latin typeface="DejaVu Sans"/>
                <a:cs typeface="DejaVu Sans"/>
              </a:rPr>
              <a:t>matches </a:t>
            </a:r>
            <a:r>
              <a:rPr sz="2200" spc="-85" dirty="0">
                <a:latin typeface="DejaVu Sans"/>
                <a:cs typeface="DejaVu Sans"/>
              </a:rPr>
              <a:t>or </a:t>
            </a:r>
            <a:r>
              <a:rPr sz="2200" spc="-229" dirty="0">
                <a:latin typeface="DejaVu Sans"/>
                <a:cs typeface="DejaVu Sans"/>
              </a:rPr>
              <a:t>lighters </a:t>
            </a:r>
            <a:r>
              <a:rPr sz="2200" spc="-190" dirty="0">
                <a:latin typeface="DejaVu Sans"/>
                <a:cs typeface="DejaVu Sans"/>
              </a:rPr>
              <a:t>out  </a:t>
            </a:r>
            <a:r>
              <a:rPr sz="2200" spc="-855" dirty="0">
                <a:latin typeface="DejaVu Sans"/>
                <a:cs typeface="DejaVu Sans"/>
              </a:rPr>
              <a:t>of</a:t>
            </a:r>
            <a:r>
              <a:rPr sz="2200" spc="-120" dirty="0">
                <a:latin typeface="DejaVu Sans"/>
                <a:cs typeface="DejaVu Sans"/>
              </a:rPr>
              <a:t> </a:t>
            </a:r>
            <a:r>
              <a:rPr sz="2200" spc="-270" dirty="0">
                <a:latin typeface="DejaVu Sans"/>
                <a:cs typeface="DejaVu Sans"/>
              </a:rPr>
              <a:t>reach </a:t>
            </a:r>
            <a:r>
              <a:rPr sz="2200" spc="-180" dirty="0">
                <a:latin typeface="DejaVu Sans"/>
                <a:cs typeface="DejaVu Sans"/>
              </a:rPr>
              <a:t>of </a:t>
            </a:r>
            <a:r>
              <a:rPr sz="2200" spc="-225" dirty="0">
                <a:latin typeface="DejaVu Sans"/>
                <a:cs typeface="DejaVu Sans"/>
              </a:rPr>
              <a:t>children, </a:t>
            </a:r>
            <a:r>
              <a:rPr sz="2200" spc="-135" dirty="0">
                <a:latin typeface="DejaVu Sans"/>
                <a:cs typeface="DejaVu Sans"/>
              </a:rPr>
              <a:t>to </a:t>
            </a:r>
            <a:r>
              <a:rPr sz="2200" spc="-285" dirty="0">
                <a:latin typeface="DejaVu Sans"/>
                <a:cs typeface="DejaVu Sans"/>
              </a:rPr>
              <a:t>avoid </a:t>
            </a:r>
            <a:r>
              <a:rPr sz="2200" spc="-365" dirty="0">
                <a:latin typeface="DejaVu Sans"/>
                <a:cs typeface="DejaVu Sans"/>
              </a:rPr>
              <a:t>any </a:t>
            </a:r>
            <a:r>
              <a:rPr sz="2200" spc="-200" dirty="0">
                <a:latin typeface="DejaVu Sans"/>
                <a:cs typeface="DejaVu Sans"/>
              </a:rPr>
              <a:t>curiosity </a:t>
            </a:r>
            <a:r>
              <a:rPr sz="2200" spc="-225" dirty="0">
                <a:latin typeface="DejaVu Sans"/>
                <a:cs typeface="DejaVu Sans"/>
              </a:rPr>
              <a:t>turned </a:t>
            </a:r>
            <a:r>
              <a:rPr sz="2200" spc="-265" dirty="0">
                <a:latin typeface="DejaVu Sans"/>
                <a:cs typeface="DejaVu Sans"/>
              </a:rPr>
              <a:t>disaster.  </a:t>
            </a:r>
            <a:r>
              <a:rPr sz="2200" spc="-215" dirty="0">
                <a:latin typeface="DejaVu Sans"/>
                <a:cs typeface="DejaVu Sans"/>
              </a:rPr>
              <a:t>Install </a:t>
            </a:r>
            <a:r>
              <a:rPr sz="2200" spc="-415" dirty="0">
                <a:latin typeface="DejaVu Sans"/>
                <a:cs typeface="DejaVu Sans"/>
              </a:rPr>
              <a:t>a </a:t>
            </a:r>
            <a:r>
              <a:rPr sz="2200" spc="-295" dirty="0">
                <a:latin typeface="DejaVu Sans"/>
                <a:cs typeface="DejaVu Sans"/>
              </a:rPr>
              <a:t>smoke </a:t>
            </a:r>
            <a:r>
              <a:rPr sz="2200" spc="-290" dirty="0">
                <a:latin typeface="DejaVu Sans"/>
                <a:cs typeface="DejaVu Sans"/>
              </a:rPr>
              <a:t>alarm </a:t>
            </a:r>
            <a:r>
              <a:rPr sz="2200" spc="-215" dirty="0">
                <a:latin typeface="DejaVu Sans"/>
                <a:cs typeface="DejaVu Sans"/>
              </a:rPr>
              <a:t>in your </a:t>
            </a:r>
            <a:r>
              <a:rPr sz="2200" spc="-254" dirty="0">
                <a:latin typeface="DejaVu Sans"/>
                <a:cs typeface="DejaVu Sans"/>
              </a:rPr>
              <a:t>child’s </a:t>
            </a:r>
            <a:r>
              <a:rPr sz="2200" spc="-204" dirty="0">
                <a:latin typeface="DejaVu Sans"/>
                <a:cs typeface="DejaVu Sans"/>
              </a:rPr>
              <a:t>room </a:t>
            </a:r>
            <a:r>
              <a:rPr sz="2200" spc="-330" dirty="0">
                <a:latin typeface="DejaVu Sans"/>
                <a:cs typeface="DejaVu Sans"/>
              </a:rPr>
              <a:t>and </a:t>
            </a:r>
            <a:r>
              <a:rPr sz="2200" spc="-229" dirty="0">
                <a:latin typeface="DejaVu Sans"/>
                <a:cs typeface="DejaVu Sans"/>
              </a:rPr>
              <a:t>practice </a:t>
            </a:r>
            <a:r>
              <a:rPr sz="2200" spc="-409" dirty="0">
                <a:latin typeface="DejaVu Sans"/>
                <a:cs typeface="DejaVu Sans"/>
              </a:rPr>
              <a:t>a </a:t>
            </a:r>
            <a:r>
              <a:rPr sz="2200" spc="-295" dirty="0">
                <a:latin typeface="DejaVu Sans"/>
                <a:cs typeface="DejaVu Sans"/>
              </a:rPr>
              <a:t>home  </a:t>
            </a:r>
            <a:r>
              <a:rPr sz="2200" spc="-315" dirty="0">
                <a:latin typeface="DejaVu Sans"/>
                <a:cs typeface="DejaVu Sans"/>
              </a:rPr>
              <a:t>escape </a:t>
            </a:r>
            <a:r>
              <a:rPr sz="2200" spc="-285" dirty="0">
                <a:latin typeface="DejaVu Sans"/>
                <a:cs typeface="DejaVu Sans"/>
              </a:rPr>
              <a:t>plan </a:t>
            </a:r>
            <a:r>
              <a:rPr sz="2200" spc="-200" dirty="0">
                <a:latin typeface="DejaVu Sans"/>
                <a:cs typeface="DejaVu Sans"/>
              </a:rPr>
              <a:t>with </a:t>
            </a:r>
            <a:r>
              <a:rPr sz="2200" spc="-220" dirty="0">
                <a:latin typeface="DejaVu Sans"/>
                <a:cs typeface="DejaVu Sans"/>
              </a:rPr>
              <a:t>your </a:t>
            </a:r>
            <a:r>
              <a:rPr sz="2200" spc="-225" dirty="0">
                <a:latin typeface="DejaVu Sans"/>
                <a:cs typeface="DejaVu Sans"/>
              </a:rPr>
              <a:t>children </a:t>
            </a:r>
            <a:r>
              <a:rPr sz="2200" spc="-330" dirty="0">
                <a:latin typeface="DejaVu Sans"/>
                <a:cs typeface="DejaVu Sans"/>
              </a:rPr>
              <a:t>and </a:t>
            </a:r>
            <a:r>
              <a:rPr sz="2200" spc="-290" dirty="0">
                <a:latin typeface="DejaVu Sans"/>
                <a:cs typeface="DejaVu Sans"/>
              </a:rPr>
              <a:t>family </a:t>
            </a:r>
            <a:r>
              <a:rPr sz="2200" spc="-220" dirty="0">
                <a:latin typeface="DejaVu Sans"/>
                <a:cs typeface="DejaVu Sans"/>
              </a:rPr>
              <a:t>in </a:t>
            </a:r>
            <a:r>
              <a:rPr sz="2200" spc="-320" dirty="0">
                <a:latin typeface="DejaVu Sans"/>
                <a:cs typeface="DejaVu Sans"/>
              </a:rPr>
              <a:t>case </a:t>
            </a:r>
            <a:r>
              <a:rPr sz="2200" spc="-225" dirty="0">
                <a:latin typeface="DejaVu Sans"/>
                <a:cs typeface="DejaVu Sans"/>
              </a:rPr>
              <a:t>there </a:t>
            </a:r>
            <a:r>
              <a:rPr sz="2200" spc="-310" dirty="0">
                <a:latin typeface="DejaVu Sans"/>
                <a:cs typeface="DejaVu Sans"/>
              </a:rPr>
              <a:t>was </a:t>
            </a:r>
            <a:r>
              <a:rPr sz="2200" spc="-415" dirty="0">
                <a:latin typeface="DejaVu Sans"/>
                <a:cs typeface="DejaVu Sans"/>
              </a:rPr>
              <a:t>a  </a:t>
            </a:r>
            <a:r>
              <a:rPr sz="2200" spc="-240" dirty="0">
                <a:latin typeface="DejaVu Sans"/>
                <a:cs typeface="DejaVu Sans"/>
              </a:rPr>
              <a:t>fire.Teach </a:t>
            </a:r>
            <a:r>
              <a:rPr sz="2200" spc="-235" dirty="0">
                <a:latin typeface="DejaVu Sans"/>
                <a:cs typeface="DejaVu Sans"/>
              </a:rPr>
              <a:t>kids </a:t>
            </a:r>
            <a:r>
              <a:rPr sz="2200" spc="-265" dirty="0">
                <a:latin typeface="DejaVu Sans"/>
                <a:cs typeface="DejaVu Sans"/>
              </a:rPr>
              <a:t>understand </a:t>
            </a:r>
            <a:r>
              <a:rPr sz="2200" spc="-245" dirty="0">
                <a:latin typeface="DejaVu Sans"/>
                <a:cs typeface="DejaVu Sans"/>
              </a:rPr>
              <a:t>the </a:t>
            </a:r>
            <a:r>
              <a:rPr sz="2200" spc="-225" dirty="0">
                <a:latin typeface="DejaVu Sans"/>
                <a:cs typeface="DejaVu Sans"/>
              </a:rPr>
              <a:t>“</a:t>
            </a:r>
            <a:r>
              <a:rPr sz="2200" u="heavy" spc="-225" dirty="0">
                <a:solidFill>
                  <a:srgbClr val="8CC664"/>
                </a:solidFill>
                <a:uFill>
                  <a:solidFill>
                    <a:srgbClr val="8CC664"/>
                  </a:solidFill>
                </a:uFill>
                <a:latin typeface="DejaVu Sans"/>
                <a:cs typeface="DejaVu Sans"/>
              </a:rPr>
              <a:t>stop, </a:t>
            </a:r>
            <a:r>
              <a:rPr sz="2200" u="heavy" spc="-220" dirty="0">
                <a:solidFill>
                  <a:srgbClr val="8CC664"/>
                </a:solidFill>
                <a:uFill>
                  <a:solidFill>
                    <a:srgbClr val="8CC664"/>
                  </a:solidFill>
                </a:uFill>
                <a:latin typeface="DejaVu Sans"/>
                <a:cs typeface="DejaVu Sans"/>
              </a:rPr>
              <a:t>drop, </a:t>
            </a:r>
            <a:r>
              <a:rPr sz="2200" u="heavy" spc="-229" dirty="0">
                <a:solidFill>
                  <a:srgbClr val="8CC664"/>
                </a:solidFill>
                <a:uFill>
                  <a:solidFill>
                    <a:srgbClr val="8CC664"/>
                  </a:solidFill>
                </a:uFill>
                <a:latin typeface="DejaVu Sans"/>
                <a:cs typeface="DejaVu Sans"/>
              </a:rPr>
              <a:t>cover </a:t>
            </a:r>
            <a:r>
              <a:rPr sz="2200" u="heavy" spc="-330" dirty="0">
                <a:solidFill>
                  <a:srgbClr val="8CC664"/>
                </a:solidFill>
                <a:uFill>
                  <a:solidFill>
                    <a:srgbClr val="8CC664"/>
                  </a:solidFill>
                </a:uFill>
                <a:latin typeface="DejaVu Sans"/>
                <a:cs typeface="DejaVu Sans"/>
              </a:rPr>
              <a:t>and </a:t>
            </a:r>
            <a:r>
              <a:rPr sz="2200" u="heavy" spc="-140" dirty="0">
                <a:solidFill>
                  <a:srgbClr val="8CC664"/>
                </a:solidFill>
                <a:uFill>
                  <a:solidFill>
                    <a:srgbClr val="8CC664"/>
                  </a:solidFill>
                </a:uFill>
                <a:latin typeface="DejaVu Sans"/>
                <a:cs typeface="DejaVu Sans"/>
              </a:rPr>
              <a:t>roll</a:t>
            </a:r>
            <a:r>
              <a:rPr sz="2200" spc="-140" dirty="0">
                <a:latin typeface="DejaVu Sans"/>
                <a:cs typeface="DejaVu Sans"/>
              </a:rPr>
              <a:t>” </a:t>
            </a:r>
            <a:r>
              <a:rPr sz="2200" spc="-145" dirty="0">
                <a:latin typeface="DejaVu Sans"/>
                <a:cs typeface="DejaVu Sans"/>
              </a:rPr>
              <a:t>drill  </a:t>
            </a:r>
            <a:r>
              <a:rPr sz="2200" spc="-360" dirty="0">
                <a:latin typeface="DejaVu Sans"/>
                <a:cs typeface="DejaVu Sans"/>
              </a:rPr>
              <a:t>as </a:t>
            </a:r>
            <a:r>
              <a:rPr sz="2200" spc="-210" dirty="0">
                <a:latin typeface="DejaVu Sans"/>
                <a:cs typeface="DejaVu Sans"/>
              </a:rPr>
              <a:t>well </a:t>
            </a:r>
            <a:r>
              <a:rPr sz="2200" spc="-360" dirty="0">
                <a:latin typeface="DejaVu Sans"/>
                <a:cs typeface="DejaVu Sans"/>
              </a:rPr>
              <a:t>as </a:t>
            </a:r>
            <a:r>
              <a:rPr sz="2200" spc="-254" dirty="0">
                <a:latin typeface="DejaVu Sans"/>
                <a:cs typeface="DejaVu Sans"/>
              </a:rPr>
              <a:t>knowing </a:t>
            </a:r>
            <a:r>
              <a:rPr sz="2200" spc="-180" dirty="0">
                <a:latin typeface="DejaVu Sans"/>
                <a:cs typeface="DejaVu Sans"/>
              </a:rPr>
              <a:t>their </a:t>
            </a:r>
            <a:r>
              <a:rPr sz="2200" spc="-290" dirty="0">
                <a:latin typeface="DejaVu Sans"/>
                <a:cs typeface="DejaVu Sans"/>
              </a:rPr>
              <a:t>address </a:t>
            </a:r>
            <a:r>
              <a:rPr sz="2200" spc="-185" dirty="0">
                <a:latin typeface="DejaVu Sans"/>
                <a:cs typeface="DejaVu Sans"/>
              </a:rPr>
              <a:t>if </a:t>
            </a:r>
            <a:r>
              <a:rPr sz="2200" spc="-275" dirty="0">
                <a:latin typeface="DejaVu Sans"/>
                <a:cs typeface="DejaVu Sans"/>
              </a:rPr>
              <a:t>they </a:t>
            </a:r>
            <a:r>
              <a:rPr sz="2200" spc="-295" dirty="0">
                <a:latin typeface="DejaVu Sans"/>
                <a:cs typeface="DejaVu Sans"/>
              </a:rPr>
              <a:t>needed </a:t>
            </a:r>
            <a:r>
              <a:rPr sz="2200" spc="-135" dirty="0">
                <a:latin typeface="DejaVu Sans"/>
                <a:cs typeface="DejaVu Sans"/>
              </a:rPr>
              <a:t>to </a:t>
            </a:r>
            <a:r>
              <a:rPr sz="2200" spc="-229" dirty="0">
                <a:latin typeface="DejaVu Sans"/>
                <a:cs typeface="DejaVu Sans"/>
              </a:rPr>
              <a:t>call</a:t>
            </a:r>
            <a:r>
              <a:rPr sz="2200" spc="229" dirty="0">
                <a:latin typeface="DejaVu Sans"/>
                <a:cs typeface="DejaVu Sans"/>
              </a:rPr>
              <a:t> </a:t>
            </a:r>
            <a:r>
              <a:rPr sz="2200" spc="-280" dirty="0">
                <a:latin typeface="DejaVu Sans"/>
                <a:cs typeface="DejaVu Sans"/>
              </a:rPr>
              <a:t>911.</a:t>
            </a:r>
            <a:endParaRPr sz="22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3890A6"/>
              </a:buClr>
              <a:buFont typeface="DejaVu Sans"/>
              <a:buChar char=""/>
            </a:pPr>
            <a:endParaRPr sz="2800">
              <a:latin typeface="DejaVu Sans"/>
              <a:cs typeface="DejaVu Sans"/>
            </a:endParaRPr>
          </a:p>
          <a:p>
            <a:pPr marL="295910" marR="160655" indent="-283845">
              <a:lnSpc>
                <a:spcPct val="80000"/>
              </a:lnSpc>
              <a:buClr>
                <a:srgbClr val="3890A6"/>
              </a:buClr>
              <a:buSzPct val="79545"/>
              <a:buChar char=""/>
              <a:tabLst>
                <a:tab pos="295910" algn="l"/>
                <a:tab pos="296545" algn="l"/>
              </a:tabLst>
            </a:pPr>
            <a:r>
              <a:rPr sz="2200" spc="-200" dirty="0">
                <a:latin typeface="DejaVu Sans"/>
                <a:cs typeface="DejaVu Sans"/>
              </a:rPr>
              <a:t>In </a:t>
            </a:r>
            <a:r>
              <a:rPr sz="2200" spc="-245" dirty="0">
                <a:latin typeface="DejaVu Sans"/>
                <a:cs typeface="DejaVu Sans"/>
              </a:rPr>
              <a:t>the </a:t>
            </a:r>
            <a:r>
              <a:rPr sz="2200" spc="-295" dirty="0">
                <a:latin typeface="DejaVu Sans"/>
                <a:cs typeface="DejaVu Sans"/>
              </a:rPr>
              <a:t>event </a:t>
            </a:r>
            <a:r>
              <a:rPr sz="2200" spc="-180" dirty="0">
                <a:latin typeface="DejaVu Sans"/>
                <a:cs typeface="DejaVu Sans"/>
              </a:rPr>
              <a:t>of </a:t>
            </a:r>
            <a:r>
              <a:rPr sz="2200" spc="-415" dirty="0">
                <a:latin typeface="DejaVu Sans"/>
                <a:cs typeface="DejaVu Sans"/>
              </a:rPr>
              <a:t>a </a:t>
            </a:r>
            <a:r>
              <a:rPr sz="2200" spc="-310" dirty="0">
                <a:latin typeface="DejaVu Sans"/>
                <a:cs typeface="DejaVu Sans"/>
              </a:rPr>
              <a:t>grease </a:t>
            </a:r>
            <a:r>
              <a:rPr sz="2200" spc="-185" dirty="0">
                <a:latin typeface="DejaVu Sans"/>
                <a:cs typeface="DejaVu Sans"/>
              </a:rPr>
              <a:t>fire, </a:t>
            </a:r>
            <a:r>
              <a:rPr sz="2200" spc="-415" dirty="0">
                <a:latin typeface="DejaVu Sans"/>
                <a:cs typeface="DejaVu Sans"/>
              </a:rPr>
              <a:t>a </a:t>
            </a:r>
            <a:r>
              <a:rPr sz="2200" spc="-229" dirty="0">
                <a:latin typeface="DejaVu Sans"/>
                <a:cs typeface="DejaVu Sans"/>
              </a:rPr>
              <a:t>person </a:t>
            </a:r>
            <a:r>
              <a:rPr sz="2200" spc="-220" dirty="0">
                <a:latin typeface="DejaVu Sans"/>
                <a:cs typeface="DejaVu Sans"/>
              </a:rPr>
              <a:t>could </a:t>
            </a:r>
            <a:r>
              <a:rPr sz="2200" spc="-254" dirty="0">
                <a:latin typeface="DejaVu Sans"/>
                <a:cs typeface="DejaVu Sans"/>
              </a:rPr>
              <a:t>extinguish </a:t>
            </a:r>
            <a:r>
              <a:rPr sz="2200" spc="-135" dirty="0">
                <a:latin typeface="DejaVu Sans"/>
                <a:cs typeface="DejaVu Sans"/>
              </a:rPr>
              <a:t>it </a:t>
            </a:r>
            <a:r>
              <a:rPr sz="2200" spc="-330" dirty="0">
                <a:latin typeface="DejaVu Sans"/>
                <a:cs typeface="DejaVu Sans"/>
              </a:rPr>
              <a:t>by  </a:t>
            </a:r>
            <a:r>
              <a:rPr sz="2200" spc="-250" dirty="0">
                <a:latin typeface="DejaVu Sans"/>
                <a:cs typeface="DejaVu Sans"/>
              </a:rPr>
              <a:t>putting </a:t>
            </a:r>
            <a:r>
              <a:rPr sz="2200" spc="-305" dirty="0">
                <a:latin typeface="DejaVu Sans"/>
                <a:cs typeface="DejaVu Sans"/>
              </a:rPr>
              <a:t>baking </a:t>
            </a:r>
            <a:r>
              <a:rPr sz="2200" spc="-285" dirty="0">
                <a:latin typeface="DejaVu Sans"/>
                <a:cs typeface="DejaVu Sans"/>
              </a:rPr>
              <a:t>soda </a:t>
            </a:r>
            <a:r>
              <a:rPr sz="2200" spc="-220" dirty="0">
                <a:latin typeface="DejaVu Sans"/>
                <a:cs typeface="DejaVu Sans"/>
              </a:rPr>
              <a:t>in </a:t>
            </a:r>
            <a:r>
              <a:rPr sz="2200" spc="-245" dirty="0">
                <a:latin typeface="DejaVu Sans"/>
                <a:cs typeface="DejaVu Sans"/>
              </a:rPr>
              <a:t>the </a:t>
            </a:r>
            <a:r>
              <a:rPr sz="2200" spc="-340" dirty="0">
                <a:latin typeface="DejaVu Sans"/>
                <a:cs typeface="DejaVu Sans"/>
              </a:rPr>
              <a:t>pan </a:t>
            </a:r>
            <a:r>
              <a:rPr sz="2200" spc="-365" dirty="0">
                <a:latin typeface="DejaVu Sans"/>
                <a:cs typeface="DejaVu Sans"/>
              </a:rPr>
              <a:t>(may </a:t>
            </a:r>
            <a:r>
              <a:rPr sz="2200" spc="-370" dirty="0">
                <a:latin typeface="DejaVu Sans"/>
                <a:cs typeface="DejaVu Sans"/>
              </a:rPr>
              <a:t>have </a:t>
            </a:r>
            <a:r>
              <a:rPr sz="2200" spc="-415" dirty="0">
                <a:latin typeface="DejaVu Sans"/>
                <a:cs typeface="DejaVu Sans"/>
              </a:rPr>
              <a:t>a </a:t>
            </a:r>
            <a:r>
              <a:rPr sz="2200" spc="-200" dirty="0">
                <a:latin typeface="DejaVu Sans"/>
                <a:cs typeface="DejaVu Sans"/>
              </a:rPr>
              <a:t>brief </a:t>
            </a:r>
            <a:r>
              <a:rPr sz="2200" spc="-235" dirty="0">
                <a:latin typeface="DejaVu Sans"/>
                <a:cs typeface="DejaVu Sans"/>
              </a:rPr>
              <a:t>flare </a:t>
            </a:r>
            <a:r>
              <a:rPr sz="2200" spc="-300" dirty="0">
                <a:latin typeface="DejaVu Sans"/>
                <a:cs typeface="DejaVu Sans"/>
              </a:rPr>
              <a:t>up </a:t>
            </a:r>
            <a:r>
              <a:rPr sz="2200" spc="-275" dirty="0">
                <a:latin typeface="DejaVu Sans"/>
                <a:cs typeface="DejaVu Sans"/>
              </a:rPr>
              <a:t>at </a:t>
            </a:r>
            <a:r>
              <a:rPr sz="2200" spc="-750" dirty="0">
                <a:latin typeface="DejaVu Sans"/>
                <a:cs typeface="DejaVu Sans"/>
              </a:rPr>
              <a:t>the </a:t>
            </a:r>
            <a:r>
              <a:rPr sz="2200" spc="-605" dirty="0">
                <a:latin typeface="DejaVu Sans"/>
                <a:cs typeface="DejaVu Sans"/>
              </a:rPr>
              <a:t> </a:t>
            </a:r>
            <a:r>
              <a:rPr sz="2200" spc="-200" dirty="0">
                <a:latin typeface="DejaVu Sans"/>
                <a:cs typeface="DejaVu Sans"/>
              </a:rPr>
              <a:t>start, </a:t>
            </a:r>
            <a:r>
              <a:rPr sz="2200" spc="-250" dirty="0">
                <a:latin typeface="DejaVu Sans"/>
                <a:cs typeface="DejaVu Sans"/>
              </a:rPr>
              <a:t>putting </a:t>
            </a:r>
            <a:r>
              <a:rPr sz="2200" spc="-415" dirty="0">
                <a:latin typeface="DejaVu Sans"/>
                <a:cs typeface="DejaVu Sans"/>
              </a:rPr>
              <a:t>a </a:t>
            </a:r>
            <a:r>
              <a:rPr sz="2200" spc="-185" dirty="0">
                <a:latin typeface="DejaVu Sans"/>
                <a:cs typeface="DejaVu Sans"/>
              </a:rPr>
              <a:t>lid </a:t>
            </a:r>
            <a:r>
              <a:rPr sz="2200" spc="-220" dirty="0">
                <a:latin typeface="DejaVu Sans"/>
                <a:cs typeface="DejaVu Sans"/>
              </a:rPr>
              <a:t>on </a:t>
            </a:r>
            <a:r>
              <a:rPr sz="2200" spc="-245" dirty="0">
                <a:latin typeface="DejaVu Sans"/>
                <a:cs typeface="DejaVu Sans"/>
              </a:rPr>
              <a:t>the </a:t>
            </a:r>
            <a:r>
              <a:rPr sz="2200" spc="-235" dirty="0">
                <a:latin typeface="DejaVu Sans"/>
                <a:cs typeface="DejaVu Sans"/>
              </a:rPr>
              <a:t>cooking </a:t>
            </a:r>
            <a:r>
              <a:rPr sz="2200" spc="-340" dirty="0">
                <a:latin typeface="DejaVu Sans"/>
                <a:cs typeface="DejaVu Sans"/>
              </a:rPr>
              <a:t>pan </a:t>
            </a:r>
            <a:r>
              <a:rPr sz="2200" spc="-200" dirty="0">
                <a:latin typeface="DejaVu Sans"/>
                <a:cs typeface="DejaVu Sans"/>
              </a:rPr>
              <a:t>with </a:t>
            </a:r>
            <a:r>
              <a:rPr sz="2200" spc="-245" dirty="0">
                <a:latin typeface="DejaVu Sans"/>
                <a:cs typeface="DejaVu Sans"/>
              </a:rPr>
              <a:t>the </a:t>
            </a:r>
            <a:r>
              <a:rPr sz="2200" spc="-310" dirty="0">
                <a:latin typeface="DejaVu Sans"/>
                <a:cs typeface="DejaVu Sans"/>
              </a:rPr>
              <a:t>grease </a:t>
            </a:r>
            <a:r>
              <a:rPr sz="2200" spc="-185" dirty="0">
                <a:latin typeface="DejaVu Sans"/>
                <a:cs typeface="DejaVu Sans"/>
              </a:rPr>
              <a:t>fire, or  </a:t>
            </a:r>
            <a:r>
              <a:rPr sz="2200" spc="-415" dirty="0">
                <a:latin typeface="DejaVu Sans"/>
                <a:cs typeface="DejaVu Sans"/>
              </a:rPr>
              <a:t>a </a:t>
            </a:r>
            <a:r>
              <a:rPr sz="2200" spc="-190" dirty="0">
                <a:latin typeface="DejaVu Sans"/>
                <a:cs typeface="DejaVu Sans"/>
              </a:rPr>
              <a:t>fire</a:t>
            </a:r>
            <a:r>
              <a:rPr sz="2200" spc="-10" dirty="0">
                <a:latin typeface="DejaVu Sans"/>
                <a:cs typeface="DejaVu Sans"/>
              </a:rPr>
              <a:t> </a:t>
            </a:r>
            <a:r>
              <a:rPr sz="2200" spc="-260" dirty="0">
                <a:latin typeface="DejaVu Sans"/>
                <a:cs typeface="DejaVu Sans"/>
              </a:rPr>
              <a:t>extinguisher.</a:t>
            </a:r>
            <a:endParaRPr sz="22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3890A6"/>
              </a:buClr>
              <a:buFont typeface="DejaVu Sans"/>
              <a:buChar char=""/>
            </a:pPr>
            <a:endParaRPr sz="2350">
              <a:latin typeface="DejaVu Sans"/>
              <a:cs typeface="DejaVu Sans"/>
            </a:endParaRPr>
          </a:p>
          <a:p>
            <a:pPr marL="295910" indent="-283845">
              <a:lnSpc>
                <a:spcPct val="100000"/>
              </a:lnSpc>
              <a:buClr>
                <a:srgbClr val="3890A6"/>
              </a:buClr>
              <a:buSzPct val="79545"/>
              <a:buChar char=""/>
              <a:tabLst>
                <a:tab pos="295910" algn="l"/>
                <a:tab pos="296545" algn="l"/>
              </a:tabLst>
            </a:pPr>
            <a:r>
              <a:rPr sz="2200" spc="-180" dirty="0">
                <a:latin typeface="DejaVu Sans"/>
                <a:cs typeface="DejaVu Sans"/>
              </a:rPr>
              <a:t>NEVER </a:t>
            </a:r>
            <a:r>
              <a:rPr sz="2200" spc="-250" dirty="0">
                <a:latin typeface="DejaVu Sans"/>
                <a:cs typeface="DejaVu Sans"/>
              </a:rPr>
              <a:t>USE </a:t>
            </a:r>
            <a:r>
              <a:rPr sz="2200" spc="-170" dirty="0">
                <a:latin typeface="DejaVu Sans"/>
                <a:cs typeface="DejaVu Sans"/>
              </a:rPr>
              <a:t>WATER </a:t>
            </a:r>
            <a:r>
              <a:rPr sz="2200" spc="-45" dirty="0">
                <a:latin typeface="DejaVu Sans"/>
                <a:cs typeface="DejaVu Sans"/>
              </a:rPr>
              <a:t>TO </a:t>
            </a:r>
            <a:r>
              <a:rPr sz="2200" spc="-100" dirty="0">
                <a:latin typeface="DejaVu Sans"/>
                <a:cs typeface="DejaVu Sans"/>
              </a:rPr>
              <a:t>EXTINGUISH </a:t>
            </a:r>
            <a:r>
              <a:rPr sz="2200" spc="-45" dirty="0">
                <a:latin typeface="DejaVu Sans"/>
                <a:cs typeface="DejaVu Sans"/>
              </a:rPr>
              <a:t>A </a:t>
            </a:r>
            <a:r>
              <a:rPr sz="2200" spc="-220" dirty="0">
                <a:latin typeface="DejaVu Sans"/>
                <a:cs typeface="DejaVu Sans"/>
              </a:rPr>
              <a:t>GREASE</a:t>
            </a:r>
            <a:r>
              <a:rPr sz="2200" spc="-125" dirty="0">
                <a:latin typeface="DejaVu Sans"/>
                <a:cs typeface="DejaVu Sans"/>
              </a:rPr>
              <a:t> </a:t>
            </a:r>
            <a:r>
              <a:rPr sz="2200" spc="-210" dirty="0">
                <a:latin typeface="DejaVu Sans"/>
                <a:cs typeface="DejaVu Sans"/>
              </a:rPr>
              <a:t>FIRE</a:t>
            </a:r>
            <a:endParaRPr sz="22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96339" y="89915"/>
            <a:ext cx="7505700" cy="1702435"/>
            <a:chOff x="1196339" y="89915"/>
            <a:chExt cx="7505700" cy="1702435"/>
          </a:xfrm>
        </p:grpSpPr>
        <p:sp>
          <p:nvSpPr>
            <p:cNvPr id="3" name="object 3"/>
            <p:cNvSpPr/>
            <p:nvPr/>
          </p:nvSpPr>
          <p:spPr>
            <a:xfrm>
              <a:off x="1196339" y="89915"/>
              <a:ext cx="7505700" cy="11079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96339" y="684275"/>
              <a:ext cx="2087880" cy="11079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14602" y="221107"/>
            <a:ext cx="6733540" cy="1214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900" spc="-509" dirty="0"/>
              <a:t>Bomb </a:t>
            </a:r>
            <a:r>
              <a:rPr sz="3900" spc="-390" dirty="0"/>
              <a:t>Threats </a:t>
            </a:r>
            <a:r>
              <a:rPr sz="3900" spc="-580" dirty="0"/>
              <a:t>and </a:t>
            </a:r>
            <a:r>
              <a:rPr sz="3900" spc="-380" dirty="0"/>
              <a:t>Information </a:t>
            </a:r>
            <a:r>
              <a:rPr sz="3900" spc="-770" dirty="0"/>
              <a:t>to  </a:t>
            </a:r>
            <a:r>
              <a:rPr sz="3900" spc="-375" dirty="0"/>
              <a:t>Gather</a:t>
            </a:r>
            <a:endParaRPr sz="3900"/>
          </a:p>
        </p:txBody>
      </p:sp>
      <p:sp>
        <p:nvSpPr>
          <p:cNvPr id="6" name="object 6"/>
          <p:cNvSpPr txBox="1"/>
          <p:nvPr/>
        </p:nvSpPr>
        <p:spPr>
          <a:xfrm>
            <a:off x="1228139" y="1464690"/>
            <a:ext cx="7439659" cy="4525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105"/>
              </a:spcBef>
              <a:buClr>
                <a:srgbClr val="3890A6"/>
              </a:buClr>
              <a:buSzPct val="79687"/>
              <a:buChar char=""/>
              <a:tabLst>
                <a:tab pos="296545" algn="l"/>
              </a:tabLst>
            </a:pPr>
            <a:r>
              <a:rPr sz="3200" spc="-335" dirty="0">
                <a:latin typeface="DejaVu Sans"/>
                <a:cs typeface="DejaVu Sans"/>
              </a:rPr>
              <a:t>It’s </a:t>
            </a:r>
            <a:r>
              <a:rPr sz="3200" spc="-370" dirty="0">
                <a:latin typeface="DejaVu Sans"/>
                <a:cs typeface="DejaVu Sans"/>
              </a:rPr>
              <a:t>essential </a:t>
            </a:r>
            <a:r>
              <a:rPr sz="3200" spc="-355" dirty="0">
                <a:latin typeface="DejaVu Sans"/>
                <a:cs typeface="DejaVu Sans"/>
              </a:rPr>
              <a:t>that </a:t>
            </a:r>
            <a:r>
              <a:rPr sz="3200" spc="-395" dirty="0">
                <a:latin typeface="DejaVu Sans"/>
                <a:cs typeface="DejaVu Sans"/>
              </a:rPr>
              <a:t>you </a:t>
            </a:r>
            <a:r>
              <a:rPr sz="3200" spc="-400" dirty="0">
                <a:latin typeface="DejaVu Sans"/>
                <a:cs typeface="DejaVu Sans"/>
              </a:rPr>
              <a:t>remain</a:t>
            </a:r>
            <a:r>
              <a:rPr sz="3200" spc="-210" dirty="0">
                <a:latin typeface="DejaVu Sans"/>
                <a:cs typeface="DejaVu Sans"/>
              </a:rPr>
              <a:t> </a:t>
            </a:r>
            <a:r>
              <a:rPr sz="3200" spc="-450" dirty="0">
                <a:latin typeface="DejaVu Sans"/>
                <a:cs typeface="DejaVu Sans"/>
              </a:rPr>
              <a:t>calm </a:t>
            </a:r>
            <a:r>
              <a:rPr sz="3200" spc="-475" dirty="0">
                <a:latin typeface="DejaVu Sans"/>
                <a:cs typeface="DejaVu Sans"/>
              </a:rPr>
              <a:t>and</a:t>
            </a:r>
            <a:endParaRPr sz="3200">
              <a:latin typeface="DejaVu Sans"/>
              <a:cs typeface="DejaVu Sans"/>
            </a:endParaRPr>
          </a:p>
          <a:p>
            <a:pPr marL="295910">
              <a:lnSpc>
                <a:spcPct val="100000"/>
              </a:lnSpc>
            </a:pPr>
            <a:r>
              <a:rPr sz="3200" spc="-340" dirty="0">
                <a:latin typeface="DejaVu Sans"/>
                <a:cs typeface="DejaVu Sans"/>
              </a:rPr>
              <a:t>obtain </a:t>
            </a:r>
            <a:r>
              <a:rPr sz="3200" spc="-515" dirty="0">
                <a:latin typeface="DejaVu Sans"/>
                <a:cs typeface="DejaVu Sans"/>
              </a:rPr>
              <a:t>as </a:t>
            </a:r>
            <a:r>
              <a:rPr sz="3200" spc="-475" dirty="0">
                <a:latin typeface="DejaVu Sans"/>
                <a:cs typeface="DejaVu Sans"/>
              </a:rPr>
              <a:t>much </a:t>
            </a:r>
            <a:r>
              <a:rPr sz="3200" spc="-315" dirty="0">
                <a:latin typeface="DejaVu Sans"/>
                <a:cs typeface="DejaVu Sans"/>
              </a:rPr>
              <a:t>information </a:t>
            </a:r>
            <a:r>
              <a:rPr sz="3200" spc="-515" dirty="0">
                <a:latin typeface="DejaVu Sans"/>
                <a:cs typeface="DejaVu Sans"/>
              </a:rPr>
              <a:t>as </a:t>
            </a:r>
            <a:r>
              <a:rPr sz="3200" spc="-340" dirty="0">
                <a:latin typeface="DejaVu Sans"/>
                <a:cs typeface="DejaVu Sans"/>
              </a:rPr>
              <a:t>possible</a:t>
            </a:r>
            <a:r>
              <a:rPr sz="3200" spc="-380" dirty="0">
                <a:latin typeface="DejaVu Sans"/>
                <a:cs typeface="DejaVu Sans"/>
              </a:rPr>
              <a:t> </a:t>
            </a:r>
            <a:r>
              <a:rPr sz="3200" spc="-565" dirty="0">
                <a:latin typeface="DejaVu Sans"/>
                <a:cs typeface="DejaVu Sans"/>
              </a:rPr>
              <a:t>like:</a:t>
            </a:r>
            <a:endParaRPr sz="3200">
              <a:latin typeface="DejaVu Sans"/>
              <a:cs typeface="DejaVu Sans"/>
            </a:endParaRPr>
          </a:p>
          <a:p>
            <a:pPr marL="570230" lvl="1" indent="-238760">
              <a:lnSpc>
                <a:spcPct val="100000"/>
              </a:lnSpc>
              <a:spcBef>
                <a:spcPts val="615"/>
              </a:spcBef>
              <a:buClr>
                <a:srgbClr val="3890A6"/>
              </a:buClr>
              <a:buChar char="◦"/>
              <a:tabLst>
                <a:tab pos="570865" algn="l"/>
              </a:tabLst>
            </a:pPr>
            <a:r>
              <a:rPr sz="2800" spc="-280" dirty="0">
                <a:latin typeface="DejaVu Sans"/>
                <a:cs typeface="DejaVu Sans"/>
              </a:rPr>
              <a:t>Gender</a:t>
            </a:r>
            <a:endParaRPr sz="2800">
              <a:latin typeface="DejaVu Sans"/>
              <a:cs typeface="DejaVu Sans"/>
            </a:endParaRPr>
          </a:p>
          <a:p>
            <a:pPr marL="570230" lvl="1" indent="-238760">
              <a:lnSpc>
                <a:spcPct val="100000"/>
              </a:lnSpc>
              <a:spcBef>
                <a:spcPts val="600"/>
              </a:spcBef>
              <a:buClr>
                <a:srgbClr val="3890A6"/>
              </a:buClr>
              <a:buChar char="◦"/>
              <a:tabLst>
                <a:tab pos="570865" algn="l"/>
              </a:tabLst>
            </a:pPr>
            <a:r>
              <a:rPr sz="2800" spc="-300" dirty="0">
                <a:latin typeface="DejaVu Sans"/>
                <a:cs typeface="DejaVu Sans"/>
              </a:rPr>
              <a:t>Possible </a:t>
            </a:r>
            <a:r>
              <a:rPr sz="2800" spc="-350" dirty="0">
                <a:latin typeface="DejaVu Sans"/>
                <a:cs typeface="DejaVu Sans"/>
              </a:rPr>
              <a:t>suspected </a:t>
            </a:r>
            <a:r>
              <a:rPr sz="2800" spc="-505" dirty="0">
                <a:latin typeface="DejaVu Sans"/>
                <a:cs typeface="DejaVu Sans"/>
              </a:rPr>
              <a:t>age </a:t>
            </a:r>
            <a:r>
              <a:rPr sz="2800" spc="-375" dirty="0">
                <a:latin typeface="DejaVu Sans"/>
                <a:cs typeface="DejaVu Sans"/>
              </a:rPr>
              <a:t>(based </a:t>
            </a:r>
            <a:r>
              <a:rPr sz="2800" spc="-275" dirty="0">
                <a:latin typeface="DejaVu Sans"/>
                <a:cs typeface="DejaVu Sans"/>
              </a:rPr>
              <a:t>on</a:t>
            </a:r>
            <a:r>
              <a:rPr sz="2800" spc="-520" dirty="0">
                <a:latin typeface="DejaVu Sans"/>
                <a:cs typeface="DejaVu Sans"/>
              </a:rPr>
              <a:t> </a:t>
            </a:r>
            <a:r>
              <a:rPr sz="2800" spc="-335" dirty="0">
                <a:latin typeface="DejaVu Sans"/>
                <a:cs typeface="DejaVu Sans"/>
              </a:rPr>
              <a:t>phrases)</a:t>
            </a:r>
            <a:endParaRPr sz="2800">
              <a:latin typeface="DejaVu Sans"/>
              <a:cs typeface="DejaVu Sans"/>
            </a:endParaRPr>
          </a:p>
          <a:p>
            <a:pPr marL="570230" lvl="1" indent="-238760">
              <a:lnSpc>
                <a:spcPct val="100000"/>
              </a:lnSpc>
              <a:spcBef>
                <a:spcPts val="600"/>
              </a:spcBef>
              <a:buClr>
                <a:srgbClr val="3890A6"/>
              </a:buClr>
              <a:buChar char="◦"/>
              <a:tabLst>
                <a:tab pos="570865" algn="l"/>
              </a:tabLst>
            </a:pPr>
            <a:r>
              <a:rPr sz="2800" spc="-285" dirty="0">
                <a:latin typeface="DejaVu Sans"/>
                <a:cs typeface="DejaVu Sans"/>
              </a:rPr>
              <a:t>Accents</a:t>
            </a:r>
            <a:endParaRPr sz="2800">
              <a:latin typeface="DejaVu Sans"/>
              <a:cs typeface="DejaVu Sans"/>
            </a:endParaRPr>
          </a:p>
          <a:p>
            <a:pPr marL="570230" lvl="1" indent="-238760">
              <a:lnSpc>
                <a:spcPct val="100000"/>
              </a:lnSpc>
              <a:spcBef>
                <a:spcPts val="605"/>
              </a:spcBef>
              <a:buClr>
                <a:srgbClr val="3890A6"/>
              </a:buClr>
              <a:buChar char="◦"/>
              <a:tabLst>
                <a:tab pos="570865" algn="l"/>
              </a:tabLst>
            </a:pPr>
            <a:r>
              <a:rPr sz="2800" spc="-350" dirty="0">
                <a:latin typeface="DejaVu Sans"/>
                <a:cs typeface="DejaVu Sans"/>
              </a:rPr>
              <a:t>Background</a:t>
            </a:r>
            <a:r>
              <a:rPr sz="2800" spc="100" dirty="0">
                <a:latin typeface="DejaVu Sans"/>
                <a:cs typeface="DejaVu Sans"/>
              </a:rPr>
              <a:t> </a:t>
            </a:r>
            <a:r>
              <a:rPr sz="2800" spc="-315" dirty="0">
                <a:latin typeface="DejaVu Sans"/>
                <a:cs typeface="DejaVu Sans"/>
              </a:rPr>
              <a:t>noises</a:t>
            </a:r>
            <a:endParaRPr sz="2800">
              <a:latin typeface="DejaVu Sans"/>
              <a:cs typeface="DejaVu Sans"/>
            </a:endParaRPr>
          </a:p>
          <a:p>
            <a:pPr marL="570230" lvl="1" indent="-238760">
              <a:lnSpc>
                <a:spcPct val="100000"/>
              </a:lnSpc>
              <a:spcBef>
                <a:spcPts val="600"/>
              </a:spcBef>
              <a:buClr>
                <a:srgbClr val="3890A6"/>
              </a:buClr>
              <a:buChar char="◦"/>
              <a:tabLst>
                <a:tab pos="570865" algn="l"/>
              </a:tabLst>
            </a:pPr>
            <a:r>
              <a:rPr sz="2800" spc="-300" dirty="0">
                <a:latin typeface="DejaVu Sans"/>
                <a:cs typeface="DejaVu Sans"/>
              </a:rPr>
              <a:t>Possible </a:t>
            </a:r>
            <a:r>
              <a:rPr sz="2800" spc="-325" dirty="0">
                <a:latin typeface="DejaVu Sans"/>
                <a:cs typeface="DejaVu Sans"/>
              </a:rPr>
              <a:t>reason </a:t>
            </a:r>
            <a:r>
              <a:rPr sz="2800" spc="-180" dirty="0">
                <a:latin typeface="DejaVu Sans"/>
                <a:cs typeface="DejaVu Sans"/>
              </a:rPr>
              <a:t>for </a:t>
            </a:r>
            <a:r>
              <a:rPr sz="2800" spc="-310" dirty="0">
                <a:latin typeface="DejaVu Sans"/>
                <a:cs typeface="DejaVu Sans"/>
              </a:rPr>
              <a:t>the</a:t>
            </a:r>
            <a:r>
              <a:rPr sz="2800" spc="-50" dirty="0">
                <a:latin typeface="DejaVu Sans"/>
                <a:cs typeface="DejaVu Sans"/>
              </a:rPr>
              <a:t> </a:t>
            </a:r>
            <a:r>
              <a:rPr sz="2800" spc="-290" dirty="0">
                <a:latin typeface="DejaVu Sans"/>
                <a:cs typeface="DejaVu Sans"/>
              </a:rPr>
              <a:t>threat</a:t>
            </a:r>
            <a:endParaRPr sz="2800">
              <a:latin typeface="DejaVu Sans"/>
              <a:cs typeface="DejaVu Sans"/>
            </a:endParaRPr>
          </a:p>
          <a:p>
            <a:pPr marL="570230" lvl="1" indent="-238760">
              <a:lnSpc>
                <a:spcPct val="100000"/>
              </a:lnSpc>
              <a:spcBef>
                <a:spcPts val="600"/>
              </a:spcBef>
              <a:buClr>
                <a:srgbClr val="3890A6"/>
              </a:buClr>
              <a:buChar char="◦"/>
              <a:tabLst>
                <a:tab pos="570865" algn="l"/>
              </a:tabLst>
            </a:pPr>
            <a:r>
              <a:rPr sz="2800" spc="-315" dirty="0">
                <a:latin typeface="DejaVu Sans"/>
                <a:cs typeface="DejaVu Sans"/>
              </a:rPr>
              <a:t>Phone</a:t>
            </a:r>
            <a:r>
              <a:rPr sz="2800" spc="55" dirty="0">
                <a:latin typeface="DejaVu Sans"/>
                <a:cs typeface="DejaVu Sans"/>
              </a:rPr>
              <a:t> </a:t>
            </a:r>
            <a:r>
              <a:rPr sz="2800" spc="-365" dirty="0">
                <a:latin typeface="DejaVu Sans"/>
                <a:cs typeface="DejaVu Sans"/>
              </a:rPr>
              <a:t>numbers</a:t>
            </a:r>
            <a:endParaRPr sz="2800">
              <a:latin typeface="DejaVu Sans"/>
              <a:cs typeface="DejaVu Sans"/>
            </a:endParaRPr>
          </a:p>
          <a:p>
            <a:pPr marL="570230" lvl="1" indent="-238760">
              <a:lnSpc>
                <a:spcPct val="100000"/>
              </a:lnSpc>
              <a:spcBef>
                <a:spcPts val="600"/>
              </a:spcBef>
              <a:buClr>
                <a:srgbClr val="3890A6"/>
              </a:buClr>
              <a:buChar char="◦"/>
              <a:tabLst>
                <a:tab pos="570865" algn="l"/>
              </a:tabLst>
            </a:pPr>
            <a:r>
              <a:rPr sz="2800" spc="-130" dirty="0">
                <a:latin typeface="DejaVu Sans"/>
                <a:cs typeface="DejaVu Sans"/>
              </a:rPr>
              <a:t>All </a:t>
            </a:r>
            <a:r>
              <a:rPr sz="2800" spc="-280" dirty="0">
                <a:latin typeface="DejaVu Sans"/>
                <a:cs typeface="DejaVu Sans"/>
              </a:rPr>
              <a:t>information is important</a:t>
            </a:r>
            <a:r>
              <a:rPr sz="2800" spc="-210" dirty="0">
                <a:latin typeface="DejaVu Sans"/>
                <a:cs typeface="DejaVu Sans"/>
              </a:rPr>
              <a:t> </a:t>
            </a:r>
            <a:r>
              <a:rPr sz="2800" spc="-280" dirty="0">
                <a:latin typeface="DejaVu Sans"/>
                <a:cs typeface="DejaVu Sans"/>
              </a:rPr>
              <a:t>information.</a:t>
            </a:r>
            <a:endParaRPr sz="28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6339" y="387095"/>
            <a:ext cx="7554468" cy="11079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4602" y="518286"/>
            <a:ext cx="6919595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spc="-350" dirty="0"/>
              <a:t>National </a:t>
            </a:r>
            <a:r>
              <a:rPr sz="3900" spc="-580" dirty="0"/>
              <a:t>and </a:t>
            </a:r>
            <a:r>
              <a:rPr sz="3900" spc="-490" dirty="0"/>
              <a:t>State </a:t>
            </a:r>
            <a:r>
              <a:rPr sz="3900" spc="-325" dirty="0"/>
              <a:t>of</a:t>
            </a:r>
            <a:r>
              <a:rPr sz="3900" spc="-420" dirty="0"/>
              <a:t> </a:t>
            </a:r>
            <a:r>
              <a:rPr sz="3900" spc="-590" dirty="0"/>
              <a:t>Emergencies</a:t>
            </a:r>
            <a:endParaRPr sz="3900"/>
          </a:p>
        </p:txBody>
      </p:sp>
      <p:sp>
        <p:nvSpPr>
          <p:cNvPr id="4" name="object 4"/>
          <p:cNvSpPr txBox="1"/>
          <p:nvPr/>
        </p:nvSpPr>
        <p:spPr>
          <a:xfrm>
            <a:off x="1304289" y="1464690"/>
            <a:ext cx="7183755" cy="4568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5910" marR="5080" indent="-283845">
              <a:lnSpc>
                <a:spcPct val="100000"/>
              </a:lnSpc>
              <a:spcBef>
                <a:spcPts val="105"/>
              </a:spcBef>
              <a:buClr>
                <a:srgbClr val="3890A6"/>
              </a:buClr>
              <a:buSzPct val="79687"/>
              <a:buChar char=""/>
              <a:tabLst>
                <a:tab pos="296545" algn="l"/>
              </a:tabLst>
            </a:pPr>
            <a:r>
              <a:rPr sz="3200" spc="-235" dirty="0">
                <a:latin typeface="DejaVu Sans"/>
                <a:cs typeface="DejaVu Sans"/>
              </a:rPr>
              <a:t>If </a:t>
            </a:r>
            <a:r>
              <a:rPr sz="3200" spc="-355" dirty="0">
                <a:latin typeface="DejaVu Sans"/>
                <a:cs typeface="DejaVu Sans"/>
              </a:rPr>
              <a:t>the </a:t>
            </a:r>
            <a:r>
              <a:rPr sz="3200" spc="-330" dirty="0">
                <a:latin typeface="DejaVu Sans"/>
                <a:cs typeface="DejaVu Sans"/>
              </a:rPr>
              <a:t>governor </a:t>
            </a:r>
            <a:r>
              <a:rPr sz="3200" spc="-120" dirty="0">
                <a:latin typeface="DejaVu Sans"/>
                <a:cs typeface="DejaVu Sans"/>
              </a:rPr>
              <a:t>or </a:t>
            </a:r>
            <a:r>
              <a:rPr sz="3200" spc="-434" dirty="0">
                <a:latin typeface="DejaVu Sans"/>
                <a:cs typeface="DejaVu Sans"/>
              </a:rPr>
              <a:t>mayor </a:t>
            </a:r>
            <a:r>
              <a:rPr sz="3200" spc="-385" dirty="0">
                <a:latin typeface="DejaVu Sans"/>
                <a:cs typeface="DejaVu Sans"/>
              </a:rPr>
              <a:t>issue </a:t>
            </a:r>
            <a:r>
              <a:rPr sz="3200" spc="-595" dirty="0">
                <a:latin typeface="DejaVu Sans"/>
                <a:cs typeface="DejaVu Sans"/>
              </a:rPr>
              <a:t>a </a:t>
            </a:r>
            <a:r>
              <a:rPr sz="3200" spc="-400" dirty="0">
                <a:latin typeface="DejaVu Sans"/>
                <a:cs typeface="DejaVu Sans"/>
              </a:rPr>
              <a:t>State </a:t>
            </a:r>
            <a:r>
              <a:rPr sz="3200" spc="-775" dirty="0">
                <a:latin typeface="DejaVu Sans"/>
                <a:cs typeface="DejaVu Sans"/>
              </a:rPr>
              <a:t>of  </a:t>
            </a:r>
            <a:r>
              <a:rPr sz="3200" spc="-434" dirty="0">
                <a:latin typeface="DejaVu Sans"/>
                <a:cs typeface="DejaVu Sans"/>
              </a:rPr>
              <a:t>Emergency </a:t>
            </a:r>
            <a:r>
              <a:rPr sz="3200" spc="-200" dirty="0">
                <a:latin typeface="DejaVu Sans"/>
                <a:cs typeface="DejaVu Sans"/>
              </a:rPr>
              <a:t>for </a:t>
            </a:r>
            <a:r>
              <a:rPr sz="3200" spc="-305" dirty="0">
                <a:latin typeface="DejaVu Sans"/>
                <a:cs typeface="DejaVu Sans"/>
              </a:rPr>
              <a:t>your </a:t>
            </a:r>
            <a:r>
              <a:rPr sz="3200" spc="-409" dirty="0">
                <a:latin typeface="DejaVu Sans"/>
                <a:cs typeface="DejaVu Sans"/>
              </a:rPr>
              <a:t>area, </a:t>
            </a:r>
            <a:r>
              <a:rPr sz="3200" spc="-370" dirty="0">
                <a:latin typeface="DejaVu Sans"/>
                <a:cs typeface="DejaVu Sans"/>
              </a:rPr>
              <a:t>then </a:t>
            </a:r>
            <a:r>
              <a:rPr sz="3200" spc="-395" dirty="0">
                <a:latin typeface="DejaVu Sans"/>
                <a:cs typeface="DejaVu Sans"/>
              </a:rPr>
              <a:t>you </a:t>
            </a:r>
            <a:r>
              <a:rPr sz="3200" spc="-560" dirty="0">
                <a:latin typeface="DejaVu Sans"/>
                <a:cs typeface="DejaVu Sans"/>
              </a:rPr>
              <a:t>should  </a:t>
            </a:r>
            <a:r>
              <a:rPr sz="3200" spc="-400" dirty="0">
                <a:latin typeface="DejaVu Sans"/>
                <a:cs typeface="DejaVu Sans"/>
              </a:rPr>
              <a:t>adhere </a:t>
            </a:r>
            <a:r>
              <a:rPr sz="3200" spc="-195" dirty="0">
                <a:latin typeface="DejaVu Sans"/>
                <a:cs typeface="DejaVu Sans"/>
              </a:rPr>
              <a:t>to </a:t>
            </a:r>
            <a:r>
              <a:rPr sz="3200" spc="-295" dirty="0">
                <a:latin typeface="DejaVu Sans"/>
                <a:cs typeface="DejaVu Sans"/>
              </a:rPr>
              <a:t>directions </a:t>
            </a:r>
            <a:r>
              <a:rPr sz="3200" spc="-355" dirty="0">
                <a:latin typeface="DejaVu Sans"/>
                <a:cs typeface="DejaVu Sans"/>
              </a:rPr>
              <a:t>that </a:t>
            </a:r>
            <a:r>
              <a:rPr sz="3200" spc="-380" dirty="0">
                <a:latin typeface="DejaVu Sans"/>
                <a:cs typeface="DejaVu Sans"/>
              </a:rPr>
              <a:t>are</a:t>
            </a:r>
            <a:r>
              <a:rPr sz="3200" spc="-420" dirty="0">
                <a:latin typeface="DejaVu Sans"/>
                <a:cs typeface="DejaVu Sans"/>
              </a:rPr>
              <a:t> </a:t>
            </a:r>
            <a:r>
              <a:rPr sz="3200" spc="-335" dirty="0">
                <a:latin typeface="DejaVu Sans"/>
                <a:cs typeface="DejaVu Sans"/>
              </a:rPr>
              <a:t>provided.</a:t>
            </a:r>
            <a:endParaRPr sz="32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3890A6"/>
              </a:buClr>
              <a:buFont typeface="DejaVu Sans"/>
              <a:buChar char=""/>
            </a:pPr>
            <a:endParaRPr sz="4300">
              <a:latin typeface="DejaVu Sans"/>
              <a:cs typeface="DejaVu Sans"/>
            </a:endParaRPr>
          </a:p>
          <a:p>
            <a:pPr marL="295910" marR="110489" indent="-283845">
              <a:lnSpc>
                <a:spcPct val="100000"/>
              </a:lnSpc>
              <a:buClr>
                <a:srgbClr val="3890A6"/>
              </a:buClr>
              <a:buSzPct val="79687"/>
              <a:buChar char=""/>
              <a:tabLst>
                <a:tab pos="296545" algn="l"/>
              </a:tabLst>
            </a:pPr>
            <a:r>
              <a:rPr sz="3200" spc="-365" dirty="0">
                <a:latin typeface="DejaVu Sans"/>
                <a:cs typeface="DejaVu Sans"/>
              </a:rPr>
              <a:t>You </a:t>
            </a:r>
            <a:r>
              <a:rPr sz="3200" spc="-220" dirty="0">
                <a:latin typeface="DejaVu Sans"/>
                <a:cs typeface="DejaVu Sans"/>
              </a:rPr>
              <a:t>will </a:t>
            </a:r>
            <a:r>
              <a:rPr sz="3200" spc="-360" dirty="0">
                <a:latin typeface="DejaVu Sans"/>
                <a:cs typeface="DejaVu Sans"/>
              </a:rPr>
              <a:t>receive </a:t>
            </a:r>
            <a:r>
              <a:rPr sz="3200" spc="-595" dirty="0">
                <a:latin typeface="DejaVu Sans"/>
                <a:cs typeface="DejaVu Sans"/>
              </a:rPr>
              <a:t>a </a:t>
            </a:r>
            <a:r>
              <a:rPr sz="3200" spc="-280" dirty="0">
                <a:latin typeface="DejaVu Sans"/>
                <a:cs typeface="DejaVu Sans"/>
              </a:rPr>
              <a:t>text alert </a:t>
            </a:r>
            <a:r>
              <a:rPr sz="3200" spc="-310" dirty="0">
                <a:latin typeface="DejaVu Sans"/>
                <a:cs typeface="DejaVu Sans"/>
              </a:rPr>
              <a:t>in </a:t>
            </a:r>
            <a:r>
              <a:rPr sz="3200" spc="-355" dirty="0">
                <a:latin typeface="DejaVu Sans"/>
                <a:cs typeface="DejaVu Sans"/>
              </a:rPr>
              <a:t>the </a:t>
            </a:r>
            <a:r>
              <a:rPr sz="3200" spc="-640" dirty="0">
                <a:latin typeface="DejaVu Sans"/>
                <a:cs typeface="DejaVu Sans"/>
              </a:rPr>
              <a:t>event  </a:t>
            </a:r>
            <a:r>
              <a:rPr sz="3200" spc="-355" dirty="0">
                <a:latin typeface="DejaVu Sans"/>
                <a:cs typeface="DejaVu Sans"/>
              </a:rPr>
              <a:t>that the </a:t>
            </a:r>
            <a:r>
              <a:rPr sz="3200" spc="-325" dirty="0">
                <a:latin typeface="DejaVu Sans"/>
                <a:cs typeface="DejaVu Sans"/>
              </a:rPr>
              <a:t>President </a:t>
            </a:r>
            <a:r>
              <a:rPr sz="3200" spc="-260" dirty="0">
                <a:latin typeface="DejaVu Sans"/>
                <a:cs typeface="DejaVu Sans"/>
              </a:rPr>
              <a:t>of </a:t>
            </a:r>
            <a:r>
              <a:rPr sz="3200" spc="-355" dirty="0">
                <a:latin typeface="DejaVu Sans"/>
                <a:cs typeface="DejaVu Sans"/>
              </a:rPr>
              <a:t>the </a:t>
            </a:r>
            <a:r>
              <a:rPr sz="3200" spc="-290" dirty="0">
                <a:latin typeface="DejaVu Sans"/>
                <a:cs typeface="DejaVu Sans"/>
              </a:rPr>
              <a:t>United </a:t>
            </a:r>
            <a:r>
              <a:rPr sz="3200" spc="-409" dirty="0">
                <a:latin typeface="DejaVu Sans"/>
                <a:cs typeface="DejaVu Sans"/>
              </a:rPr>
              <a:t>States  </a:t>
            </a:r>
            <a:r>
              <a:rPr sz="3200" spc="-395" dirty="0">
                <a:latin typeface="DejaVu Sans"/>
                <a:cs typeface="DejaVu Sans"/>
              </a:rPr>
              <a:t>issues </a:t>
            </a:r>
            <a:r>
              <a:rPr sz="3200" spc="-595" dirty="0">
                <a:latin typeface="DejaVu Sans"/>
                <a:cs typeface="DejaVu Sans"/>
              </a:rPr>
              <a:t>a </a:t>
            </a:r>
            <a:r>
              <a:rPr sz="3200" spc="-285" dirty="0">
                <a:latin typeface="DejaVu Sans"/>
                <a:cs typeface="DejaVu Sans"/>
              </a:rPr>
              <a:t>National </a:t>
            </a:r>
            <a:r>
              <a:rPr sz="3200" spc="-400" dirty="0">
                <a:latin typeface="DejaVu Sans"/>
                <a:cs typeface="DejaVu Sans"/>
              </a:rPr>
              <a:t>State </a:t>
            </a:r>
            <a:r>
              <a:rPr sz="3200" spc="-260" dirty="0">
                <a:latin typeface="DejaVu Sans"/>
                <a:cs typeface="DejaVu Sans"/>
              </a:rPr>
              <a:t>of </a:t>
            </a:r>
            <a:r>
              <a:rPr sz="3200" spc="-440" dirty="0">
                <a:latin typeface="DejaVu Sans"/>
                <a:cs typeface="DejaVu Sans"/>
              </a:rPr>
              <a:t>Emergency </a:t>
            </a:r>
            <a:r>
              <a:rPr sz="3200" spc="-300" dirty="0">
                <a:latin typeface="DejaVu Sans"/>
                <a:cs typeface="DejaVu Sans"/>
              </a:rPr>
              <a:t>for  </a:t>
            </a:r>
            <a:r>
              <a:rPr sz="3200" spc="-305" dirty="0">
                <a:latin typeface="DejaVu Sans"/>
                <a:cs typeface="DejaVu Sans"/>
              </a:rPr>
              <a:t>your </a:t>
            </a:r>
            <a:r>
              <a:rPr sz="3200" spc="-335" dirty="0">
                <a:latin typeface="DejaVu Sans"/>
                <a:cs typeface="DejaVu Sans"/>
              </a:rPr>
              <a:t>area.This </a:t>
            </a:r>
            <a:r>
              <a:rPr sz="3200" spc="-280" dirty="0">
                <a:latin typeface="DejaVu Sans"/>
                <a:cs typeface="DejaVu Sans"/>
              </a:rPr>
              <a:t>alert </a:t>
            </a:r>
            <a:r>
              <a:rPr sz="3200" spc="-440" dirty="0">
                <a:latin typeface="DejaVu Sans"/>
                <a:cs typeface="DejaVu Sans"/>
              </a:rPr>
              <a:t>system </a:t>
            </a:r>
            <a:r>
              <a:rPr sz="3200" spc="-450" dirty="0">
                <a:latin typeface="DejaVu Sans"/>
                <a:cs typeface="DejaVu Sans"/>
              </a:rPr>
              <a:t>was </a:t>
            </a:r>
            <a:r>
              <a:rPr sz="3200" spc="-350" dirty="0">
                <a:latin typeface="DejaVu Sans"/>
                <a:cs typeface="DejaVu Sans"/>
              </a:rPr>
              <a:t>tested </a:t>
            </a:r>
            <a:r>
              <a:rPr sz="3200" spc="-950" dirty="0">
                <a:latin typeface="DejaVu Sans"/>
                <a:cs typeface="DejaVu Sans"/>
              </a:rPr>
              <a:t>in  </a:t>
            </a:r>
            <a:r>
              <a:rPr sz="3200" spc="-409" dirty="0">
                <a:latin typeface="DejaVu Sans"/>
                <a:cs typeface="DejaVu Sans"/>
              </a:rPr>
              <a:t>2018.</a:t>
            </a:r>
            <a:endParaRPr sz="32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23288" y="89915"/>
            <a:ext cx="6657340" cy="1702435"/>
            <a:chOff x="1923288" y="89915"/>
            <a:chExt cx="6657340" cy="1702435"/>
          </a:xfrm>
        </p:grpSpPr>
        <p:sp>
          <p:nvSpPr>
            <p:cNvPr id="3" name="object 3"/>
            <p:cNvSpPr/>
            <p:nvPr/>
          </p:nvSpPr>
          <p:spPr>
            <a:xfrm>
              <a:off x="1923288" y="89915"/>
              <a:ext cx="6656832" cy="11079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79648" y="684275"/>
              <a:ext cx="3810000" cy="11079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04289" y="221107"/>
            <a:ext cx="7492365" cy="2588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06320" marR="678180" indent="-1356995">
              <a:lnSpc>
                <a:spcPct val="100000"/>
              </a:lnSpc>
              <a:spcBef>
                <a:spcPts val="100"/>
              </a:spcBef>
            </a:pPr>
            <a:r>
              <a:rPr sz="3900" spc="-535" dirty="0"/>
              <a:t>Emergency </a:t>
            </a:r>
            <a:r>
              <a:rPr sz="3900" spc="-465" dirty="0"/>
              <a:t>Preparedness </a:t>
            </a:r>
            <a:r>
              <a:rPr sz="3900" spc="-765" dirty="0"/>
              <a:t>and  </a:t>
            </a:r>
            <a:r>
              <a:rPr sz="3900" spc="-409" dirty="0"/>
              <a:t>Documentation</a:t>
            </a:r>
            <a:endParaRPr sz="3900"/>
          </a:p>
          <a:p>
            <a:pPr marL="295910" marR="5080" indent="-283845">
              <a:lnSpc>
                <a:spcPct val="80000"/>
              </a:lnSpc>
              <a:spcBef>
                <a:spcPts val="450"/>
              </a:spcBef>
              <a:tabLst>
                <a:tab pos="295910" algn="l"/>
              </a:tabLst>
            </a:pPr>
            <a:r>
              <a:rPr sz="2150" spc="-155" dirty="0">
                <a:solidFill>
                  <a:srgbClr val="3890A6"/>
                </a:solidFill>
              </a:rPr>
              <a:t>	</a:t>
            </a:r>
            <a:r>
              <a:rPr sz="2700" spc="-140" dirty="0">
                <a:solidFill>
                  <a:srgbClr val="000000"/>
                </a:solidFill>
              </a:rPr>
              <a:t>It </a:t>
            </a:r>
            <a:r>
              <a:rPr sz="2700" spc="-265" dirty="0">
                <a:solidFill>
                  <a:srgbClr val="000000"/>
                </a:solidFill>
              </a:rPr>
              <a:t>is </a:t>
            </a:r>
            <a:r>
              <a:rPr sz="2700" spc="-270" dirty="0">
                <a:solidFill>
                  <a:srgbClr val="000000"/>
                </a:solidFill>
              </a:rPr>
              <a:t>important </a:t>
            </a:r>
            <a:r>
              <a:rPr sz="2700" spc="-295" dirty="0">
                <a:solidFill>
                  <a:srgbClr val="000000"/>
                </a:solidFill>
              </a:rPr>
              <a:t>that </a:t>
            </a:r>
            <a:r>
              <a:rPr sz="2700" spc="-445" dirty="0">
                <a:solidFill>
                  <a:srgbClr val="000000"/>
                </a:solidFill>
              </a:rPr>
              <a:t>any </a:t>
            </a:r>
            <a:r>
              <a:rPr sz="2700" spc="-280" dirty="0">
                <a:solidFill>
                  <a:srgbClr val="000000"/>
                </a:solidFill>
              </a:rPr>
              <a:t>service </a:t>
            </a:r>
            <a:r>
              <a:rPr sz="2700" spc="-330" dirty="0">
                <a:solidFill>
                  <a:srgbClr val="000000"/>
                </a:solidFill>
              </a:rPr>
              <a:t>program </a:t>
            </a:r>
            <a:r>
              <a:rPr sz="2700" spc="-105" dirty="0">
                <a:solidFill>
                  <a:srgbClr val="000000"/>
                </a:solidFill>
              </a:rPr>
              <a:t>or </a:t>
            </a:r>
            <a:r>
              <a:rPr sz="2700" spc="-320" dirty="0">
                <a:solidFill>
                  <a:srgbClr val="000000"/>
                </a:solidFill>
              </a:rPr>
              <a:t>staff  </a:t>
            </a:r>
            <a:r>
              <a:rPr sz="2700" spc="-375" dirty="0">
                <a:solidFill>
                  <a:srgbClr val="000000"/>
                </a:solidFill>
              </a:rPr>
              <a:t>member </a:t>
            </a:r>
            <a:r>
              <a:rPr sz="2700" spc="-365" dirty="0">
                <a:solidFill>
                  <a:srgbClr val="000000"/>
                </a:solidFill>
              </a:rPr>
              <a:t>be </a:t>
            </a:r>
            <a:r>
              <a:rPr sz="2700" spc="-300" dirty="0">
                <a:solidFill>
                  <a:srgbClr val="000000"/>
                </a:solidFill>
              </a:rPr>
              <a:t>sure </a:t>
            </a:r>
            <a:r>
              <a:rPr sz="2700" spc="-165" dirty="0">
                <a:solidFill>
                  <a:srgbClr val="000000"/>
                </a:solidFill>
              </a:rPr>
              <a:t>to </a:t>
            </a:r>
            <a:r>
              <a:rPr sz="2700" spc="-325" dirty="0">
                <a:solidFill>
                  <a:srgbClr val="000000"/>
                </a:solidFill>
              </a:rPr>
              <a:t>execute </a:t>
            </a:r>
            <a:r>
              <a:rPr sz="2700" spc="-370" dirty="0">
                <a:solidFill>
                  <a:srgbClr val="000000"/>
                </a:solidFill>
              </a:rPr>
              <a:t>emergency  </a:t>
            </a:r>
            <a:r>
              <a:rPr sz="2700" spc="-330" dirty="0">
                <a:solidFill>
                  <a:srgbClr val="000000"/>
                </a:solidFill>
              </a:rPr>
              <a:t>preparedness </a:t>
            </a:r>
            <a:r>
              <a:rPr sz="2700" spc="-210" dirty="0">
                <a:solidFill>
                  <a:srgbClr val="000000"/>
                </a:solidFill>
              </a:rPr>
              <a:t>drills </a:t>
            </a:r>
            <a:r>
              <a:rPr sz="2700" spc="-335" dirty="0">
                <a:solidFill>
                  <a:srgbClr val="000000"/>
                </a:solidFill>
              </a:rPr>
              <a:t>at </a:t>
            </a:r>
            <a:r>
              <a:rPr sz="2700" spc="-295" dirty="0">
                <a:solidFill>
                  <a:srgbClr val="000000"/>
                </a:solidFill>
              </a:rPr>
              <a:t>the </a:t>
            </a:r>
            <a:r>
              <a:rPr sz="2700" spc="-325" dirty="0">
                <a:solidFill>
                  <a:srgbClr val="000000"/>
                </a:solidFill>
              </a:rPr>
              <a:t>frequency </a:t>
            </a:r>
            <a:r>
              <a:rPr sz="2700" spc="-260" dirty="0">
                <a:solidFill>
                  <a:srgbClr val="000000"/>
                </a:solidFill>
              </a:rPr>
              <a:t>outlined </a:t>
            </a:r>
            <a:r>
              <a:rPr sz="2700" spc="-400" dirty="0">
                <a:solidFill>
                  <a:srgbClr val="000000"/>
                </a:solidFill>
              </a:rPr>
              <a:t>by  </a:t>
            </a:r>
            <a:r>
              <a:rPr sz="2700" spc="-310" dirty="0">
                <a:solidFill>
                  <a:srgbClr val="000000"/>
                </a:solidFill>
              </a:rPr>
              <a:t>licensing, </a:t>
            </a:r>
            <a:r>
              <a:rPr sz="2700" spc="-275" dirty="0">
                <a:solidFill>
                  <a:srgbClr val="000000"/>
                </a:solidFill>
              </a:rPr>
              <a:t>accreditation </a:t>
            </a:r>
            <a:r>
              <a:rPr sz="2700" spc="-355" dirty="0">
                <a:solidFill>
                  <a:srgbClr val="000000"/>
                </a:solidFill>
              </a:rPr>
              <a:t>body, </a:t>
            </a:r>
            <a:r>
              <a:rPr sz="2700" spc="-110" dirty="0">
                <a:solidFill>
                  <a:srgbClr val="000000"/>
                </a:solidFill>
              </a:rPr>
              <a:t>or </a:t>
            </a:r>
            <a:r>
              <a:rPr sz="2700" spc="-250" dirty="0">
                <a:solidFill>
                  <a:srgbClr val="000000"/>
                </a:solidFill>
              </a:rPr>
              <a:t>contract</a:t>
            </a:r>
            <a:r>
              <a:rPr sz="2700" spc="220" dirty="0">
                <a:solidFill>
                  <a:srgbClr val="000000"/>
                </a:solidFill>
              </a:rPr>
              <a:t> </a:t>
            </a:r>
            <a:r>
              <a:rPr sz="2700" spc="-340" dirty="0">
                <a:solidFill>
                  <a:srgbClr val="000000"/>
                </a:solidFill>
              </a:rPr>
              <a:t>stipulation.</a:t>
            </a:r>
            <a:endParaRPr sz="2700"/>
          </a:p>
        </p:txBody>
      </p:sp>
      <p:sp>
        <p:nvSpPr>
          <p:cNvPr id="6" name="object 6"/>
          <p:cNvSpPr txBox="1"/>
          <p:nvPr/>
        </p:nvSpPr>
        <p:spPr>
          <a:xfrm>
            <a:off x="1304289" y="3184016"/>
            <a:ext cx="7437120" cy="322389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295910" marR="5080" indent="-283845">
              <a:lnSpc>
                <a:spcPct val="80000"/>
              </a:lnSpc>
              <a:spcBef>
                <a:spcPts val="745"/>
              </a:spcBef>
              <a:buClr>
                <a:srgbClr val="3890A6"/>
              </a:buClr>
              <a:buSzPct val="79629"/>
              <a:buChar char=""/>
              <a:tabLst>
                <a:tab pos="295910" algn="l"/>
                <a:tab pos="296545" algn="l"/>
              </a:tabLst>
            </a:pPr>
            <a:r>
              <a:rPr sz="2700" spc="-310" dirty="0">
                <a:latin typeface="DejaVu Sans"/>
                <a:cs typeface="DejaVu Sans"/>
              </a:rPr>
              <a:t>Documenting </a:t>
            </a:r>
            <a:r>
              <a:rPr sz="2700" spc="-300" dirty="0">
                <a:latin typeface="DejaVu Sans"/>
                <a:cs typeface="DejaVu Sans"/>
              </a:rPr>
              <a:t>that </a:t>
            </a:r>
            <a:r>
              <a:rPr sz="2700" spc="-204" dirty="0">
                <a:latin typeface="DejaVu Sans"/>
                <a:cs typeface="DejaVu Sans"/>
              </a:rPr>
              <a:t>drills </a:t>
            </a:r>
            <a:r>
              <a:rPr sz="2700" spc="-290" dirty="0">
                <a:latin typeface="DejaVu Sans"/>
                <a:cs typeface="DejaVu Sans"/>
              </a:rPr>
              <a:t>were </a:t>
            </a:r>
            <a:r>
              <a:rPr sz="2700" spc="-325" dirty="0">
                <a:latin typeface="DejaVu Sans"/>
                <a:cs typeface="DejaVu Sans"/>
              </a:rPr>
              <a:t>executed </a:t>
            </a:r>
            <a:r>
              <a:rPr sz="2700" spc="-265" dirty="0">
                <a:latin typeface="DejaVu Sans"/>
                <a:cs typeface="DejaVu Sans"/>
              </a:rPr>
              <a:t>in  </a:t>
            </a:r>
            <a:r>
              <a:rPr sz="2700" spc="-325" dirty="0">
                <a:latin typeface="DejaVu Sans"/>
                <a:cs typeface="DejaVu Sans"/>
              </a:rPr>
              <a:t>accordance </a:t>
            </a:r>
            <a:r>
              <a:rPr sz="2700" spc="-245" dirty="0">
                <a:latin typeface="DejaVu Sans"/>
                <a:cs typeface="DejaVu Sans"/>
              </a:rPr>
              <a:t>with </a:t>
            </a:r>
            <a:r>
              <a:rPr sz="2700" spc="-300" dirty="0">
                <a:latin typeface="DejaVu Sans"/>
                <a:cs typeface="DejaVu Sans"/>
              </a:rPr>
              <a:t>the </a:t>
            </a:r>
            <a:r>
              <a:rPr sz="2700" spc="-275" dirty="0">
                <a:latin typeface="DejaVu Sans"/>
                <a:cs typeface="DejaVu Sans"/>
              </a:rPr>
              <a:t>requiring </a:t>
            </a:r>
            <a:r>
              <a:rPr sz="2700" spc="-320" dirty="0">
                <a:latin typeface="DejaVu Sans"/>
                <a:cs typeface="DejaVu Sans"/>
              </a:rPr>
              <a:t>body </a:t>
            </a:r>
            <a:r>
              <a:rPr sz="2700" spc="-405" dirty="0">
                <a:latin typeface="DejaVu Sans"/>
                <a:cs typeface="DejaVu Sans"/>
              </a:rPr>
              <a:t>and </a:t>
            </a:r>
            <a:r>
              <a:rPr sz="2700" spc="-295" dirty="0">
                <a:latin typeface="DejaVu Sans"/>
                <a:cs typeface="DejaVu Sans"/>
              </a:rPr>
              <a:t>the </a:t>
            </a:r>
            <a:r>
              <a:rPr sz="2700" spc="-400" dirty="0">
                <a:latin typeface="DejaVu Sans"/>
                <a:cs typeface="DejaVu Sans"/>
              </a:rPr>
              <a:t>results  </a:t>
            </a:r>
            <a:r>
              <a:rPr sz="2700" spc="-220" dirty="0">
                <a:latin typeface="DejaVu Sans"/>
                <a:cs typeface="DejaVu Sans"/>
              </a:rPr>
              <a:t>of </a:t>
            </a:r>
            <a:r>
              <a:rPr sz="2700" spc="-300" dirty="0">
                <a:latin typeface="DejaVu Sans"/>
                <a:cs typeface="DejaVu Sans"/>
              </a:rPr>
              <a:t>the </a:t>
            </a:r>
            <a:r>
              <a:rPr sz="2700" spc="-170" dirty="0">
                <a:latin typeface="DejaVu Sans"/>
                <a:cs typeface="DejaVu Sans"/>
              </a:rPr>
              <a:t>drill </a:t>
            </a:r>
            <a:r>
              <a:rPr sz="2700" spc="-320" dirty="0">
                <a:latin typeface="DejaVu Sans"/>
                <a:cs typeface="DejaVu Sans"/>
              </a:rPr>
              <a:t>are </a:t>
            </a:r>
            <a:r>
              <a:rPr sz="2700" spc="-505" dirty="0">
                <a:latin typeface="DejaVu Sans"/>
                <a:cs typeface="DejaVu Sans"/>
              </a:rPr>
              <a:t>a </a:t>
            </a:r>
            <a:r>
              <a:rPr sz="2700" spc="-434" dirty="0">
                <a:latin typeface="DejaVu Sans"/>
                <a:cs typeface="DejaVu Sans"/>
              </a:rPr>
              <a:t>way </a:t>
            </a:r>
            <a:r>
              <a:rPr sz="2700" spc="-160" dirty="0">
                <a:latin typeface="DejaVu Sans"/>
                <a:cs typeface="DejaVu Sans"/>
              </a:rPr>
              <a:t>to </a:t>
            </a:r>
            <a:r>
              <a:rPr sz="2700" spc="-254" dirty="0">
                <a:latin typeface="DejaVu Sans"/>
                <a:cs typeface="DejaVu Sans"/>
              </a:rPr>
              <a:t>support </a:t>
            </a:r>
            <a:r>
              <a:rPr sz="2700" spc="-295" dirty="0">
                <a:latin typeface="DejaVu Sans"/>
                <a:cs typeface="DejaVu Sans"/>
              </a:rPr>
              <a:t>that </a:t>
            </a:r>
            <a:r>
              <a:rPr sz="2700" spc="-335" dirty="0">
                <a:latin typeface="DejaVu Sans"/>
                <a:cs typeface="DejaVu Sans"/>
              </a:rPr>
              <a:t>they </a:t>
            </a:r>
            <a:r>
              <a:rPr sz="2700" spc="-325" dirty="0">
                <a:latin typeface="DejaVu Sans"/>
                <a:cs typeface="DejaVu Sans"/>
              </a:rPr>
              <a:t>are </a:t>
            </a:r>
            <a:r>
              <a:rPr sz="2700" spc="-770" dirty="0">
                <a:latin typeface="DejaVu Sans"/>
                <a:cs typeface="DejaVu Sans"/>
              </a:rPr>
              <a:t>being  </a:t>
            </a:r>
            <a:r>
              <a:rPr sz="2700" spc="-290" dirty="0">
                <a:latin typeface="DejaVu Sans"/>
                <a:cs typeface="DejaVu Sans"/>
              </a:rPr>
              <a:t>done.</a:t>
            </a:r>
            <a:endParaRPr sz="27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3890A6"/>
              </a:buClr>
              <a:buFont typeface="DejaVu Sans"/>
              <a:buChar char=""/>
            </a:pPr>
            <a:endParaRPr sz="3250">
              <a:latin typeface="DejaVu Sans"/>
              <a:cs typeface="DejaVu Sans"/>
            </a:endParaRPr>
          </a:p>
          <a:p>
            <a:pPr marL="295910" marR="67310" indent="-283845">
              <a:lnSpc>
                <a:spcPct val="80000"/>
              </a:lnSpc>
              <a:buClr>
                <a:srgbClr val="3890A6"/>
              </a:buClr>
              <a:buSzPct val="79629"/>
              <a:buChar char=""/>
              <a:tabLst>
                <a:tab pos="295910" algn="l"/>
                <a:tab pos="296545" algn="l"/>
              </a:tabLst>
            </a:pPr>
            <a:r>
              <a:rPr sz="2700" spc="-285" dirty="0">
                <a:latin typeface="DejaVu Sans"/>
                <a:cs typeface="DejaVu Sans"/>
              </a:rPr>
              <a:t>Documentation </a:t>
            </a:r>
            <a:r>
              <a:rPr sz="2700" spc="-390" dirty="0">
                <a:latin typeface="DejaVu Sans"/>
                <a:cs typeface="DejaVu Sans"/>
              </a:rPr>
              <a:t>can </a:t>
            </a:r>
            <a:r>
              <a:rPr sz="2700" spc="-300" dirty="0">
                <a:latin typeface="DejaVu Sans"/>
                <a:cs typeface="DejaVu Sans"/>
              </a:rPr>
              <a:t>also </a:t>
            </a:r>
            <a:r>
              <a:rPr sz="2700" spc="-360" dirty="0">
                <a:latin typeface="DejaVu Sans"/>
                <a:cs typeface="DejaVu Sans"/>
              </a:rPr>
              <a:t>guide </a:t>
            </a:r>
            <a:r>
              <a:rPr sz="2700" spc="-320" dirty="0">
                <a:latin typeface="DejaVu Sans"/>
                <a:cs typeface="DejaVu Sans"/>
              </a:rPr>
              <a:t>staff </a:t>
            </a:r>
            <a:r>
              <a:rPr sz="2700" spc="-375" dirty="0">
                <a:latin typeface="DejaVu Sans"/>
                <a:cs typeface="DejaVu Sans"/>
              </a:rPr>
              <a:t>members </a:t>
            </a:r>
            <a:r>
              <a:rPr sz="2700" spc="-265" dirty="0">
                <a:latin typeface="DejaVu Sans"/>
                <a:cs typeface="DejaVu Sans"/>
              </a:rPr>
              <a:t>in  </a:t>
            </a:r>
            <a:r>
              <a:rPr sz="2700" spc="-315" dirty="0">
                <a:latin typeface="DejaVu Sans"/>
                <a:cs typeface="DejaVu Sans"/>
              </a:rPr>
              <a:t>determining </a:t>
            </a:r>
            <a:r>
              <a:rPr sz="2700" spc="-405" dirty="0">
                <a:latin typeface="DejaVu Sans"/>
                <a:cs typeface="DejaVu Sans"/>
              </a:rPr>
              <a:t>and </a:t>
            </a:r>
            <a:r>
              <a:rPr sz="2700" spc="-290" dirty="0">
                <a:latin typeface="DejaVu Sans"/>
                <a:cs typeface="DejaVu Sans"/>
              </a:rPr>
              <a:t>considering </a:t>
            </a:r>
            <a:r>
              <a:rPr sz="2700" spc="-285" dirty="0">
                <a:latin typeface="DejaVu Sans"/>
                <a:cs typeface="DejaVu Sans"/>
              </a:rPr>
              <a:t>modifications </a:t>
            </a:r>
            <a:r>
              <a:rPr sz="2700" spc="-300" dirty="0">
                <a:latin typeface="DejaVu Sans"/>
                <a:cs typeface="DejaVu Sans"/>
              </a:rPr>
              <a:t>that </a:t>
            </a:r>
            <a:r>
              <a:rPr sz="2700" spc="-695" dirty="0">
                <a:latin typeface="DejaVu Sans"/>
                <a:cs typeface="DejaVu Sans"/>
              </a:rPr>
              <a:t>can  </a:t>
            </a:r>
            <a:r>
              <a:rPr sz="2700" spc="-320" dirty="0">
                <a:latin typeface="DejaVu Sans"/>
                <a:cs typeface="DejaVu Sans"/>
              </a:rPr>
              <a:t>improve </a:t>
            </a:r>
            <a:r>
              <a:rPr sz="2700" spc="-300" dirty="0">
                <a:latin typeface="DejaVu Sans"/>
                <a:cs typeface="DejaVu Sans"/>
              </a:rPr>
              <a:t>the </a:t>
            </a:r>
            <a:r>
              <a:rPr sz="2700" spc="-270" dirty="0">
                <a:latin typeface="DejaVu Sans"/>
                <a:cs typeface="DejaVu Sans"/>
              </a:rPr>
              <a:t>results </a:t>
            </a:r>
            <a:r>
              <a:rPr sz="2700" spc="-105" dirty="0">
                <a:latin typeface="DejaVu Sans"/>
                <a:cs typeface="DejaVu Sans"/>
              </a:rPr>
              <a:t>or </a:t>
            </a:r>
            <a:r>
              <a:rPr sz="2700" spc="-345" dirty="0">
                <a:latin typeface="DejaVu Sans"/>
                <a:cs typeface="DejaVu Sans"/>
              </a:rPr>
              <a:t>address </a:t>
            </a:r>
            <a:r>
              <a:rPr sz="2700" spc="-290" dirty="0">
                <a:latin typeface="DejaVu Sans"/>
                <a:cs typeface="DejaVu Sans"/>
              </a:rPr>
              <a:t>possible </a:t>
            </a:r>
            <a:r>
              <a:rPr sz="2700" spc="-240" dirty="0">
                <a:latin typeface="DejaVu Sans"/>
                <a:cs typeface="DejaVu Sans"/>
              </a:rPr>
              <a:t>barriers  </a:t>
            </a:r>
            <a:r>
              <a:rPr sz="2700" spc="-300" dirty="0">
                <a:latin typeface="DejaVu Sans"/>
                <a:cs typeface="DejaVu Sans"/>
              </a:rPr>
              <a:t>that </a:t>
            </a:r>
            <a:r>
              <a:rPr sz="2700" spc="-305" dirty="0">
                <a:latin typeface="DejaVu Sans"/>
                <a:cs typeface="DejaVu Sans"/>
              </a:rPr>
              <a:t>arose </a:t>
            </a:r>
            <a:r>
              <a:rPr sz="2700" spc="-345" dirty="0">
                <a:latin typeface="DejaVu Sans"/>
                <a:cs typeface="DejaVu Sans"/>
              </a:rPr>
              <a:t>when </a:t>
            </a:r>
            <a:r>
              <a:rPr sz="2700" spc="-300" dirty="0">
                <a:latin typeface="DejaVu Sans"/>
                <a:cs typeface="DejaVu Sans"/>
              </a:rPr>
              <a:t>the </a:t>
            </a:r>
            <a:r>
              <a:rPr sz="2700" spc="-175" dirty="0">
                <a:latin typeface="DejaVu Sans"/>
                <a:cs typeface="DejaVu Sans"/>
              </a:rPr>
              <a:t>drill </a:t>
            </a:r>
            <a:r>
              <a:rPr sz="2700" spc="-380" dirty="0">
                <a:latin typeface="DejaVu Sans"/>
                <a:cs typeface="DejaVu Sans"/>
              </a:rPr>
              <a:t>was </a:t>
            </a:r>
            <a:r>
              <a:rPr sz="2700" spc="-295" dirty="0">
                <a:latin typeface="DejaVu Sans"/>
                <a:cs typeface="DejaVu Sans"/>
              </a:rPr>
              <a:t>ran.</a:t>
            </a:r>
            <a:endParaRPr sz="27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23288" y="89915"/>
            <a:ext cx="6657340" cy="1702435"/>
            <a:chOff x="1923288" y="89915"/>
            <a:chExt cx="6657340" cy="1702435"/>
          </a:xfrm>
        </p:grpSpPr>
        <p:sp>
          <p:nvSpPr>
            <p:cNvPr id="3" name="object 3"/>
            <p:cNvSpPr/>
            <p:nvPr/>
          </p:nvSpPr>
          <p:spPr>
            <a:xfrm>
              <a:off x="1923288" y="89915"/>
              <a:ext cx="6656832" cy="11079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79648" y="684275"/>
              <a:ext cx="3810000" cy="11079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28139" y="221107"/>
            <a:ext cx="7291705" cy="2588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82520" marR="401320" indent="-1356995">
              <a:lnSpc>
                <a:spcPct val="100000"/>
              </a:lnSpc>
              <a:spcBef>
                <a:spcPts val="100"/>
              </a:spcBef>
            </a:pPr>
            <a:r>
              <a:rPr sz="3900" spc="-535" dirty="0"/>
              <a:t>Emergency </a:t>
            </a:r>
            <a:r>
              <a:rPr sz="3900" spc="-465" dirty="0"/>
              <a:t>Preparedness </a:t>
            </a:r>
            <a:r>
              <a:rPr sz="3900" spc="-765" dirty="0"/>
              <a:t>and  </a:t>
            </a:r>
            <a:r>
              <a:rPr sz="3900" spc="-409" dirty="0"/>
              <a:t>Documentation</a:t>
            </a:r>
            <a:endParaRPr sz="3900"/>
          </a:p>
          <a:p>
            <a:pPr marL="295910" marR="5080" indent="-283845">
              <a:lnSpc>
                <a:spcPct val="80000"/>
              </a:lnSpc>
              <a:spcBef>
                <a:spcPts val="450"/>
              </a:spcBef>
              <a:tabLst>
                <a:tab pos="295910" algn="l"/>
              </a:tabLst>
            </a:pPr>
            <a:r>
              <a:rPr sz="2150" spc="-155" dirty="0">
                <a:solidFill>
                  <a:srgbClr val="3890A6"/>
                </a:solidFill>
              </a:rPr>
              <a:t>	</a:t>
            </a:r>
            <a:r>
              <a:rPr sz="2700" spc="-245" dirty="0">
                <a:solidFill>
                  <a:srgbClr val="000000"/>
                </a:solidFill>
              </a:rPr>
              <a:t>In </a:t>
            </a:r>
            <a:r>
              <a:rPr sz="2700" spc="-300" dirty="0">
                <a:solidFill>
                  <a:srgbClr val="000000"/>
                </a:solidFill>
              </a:rPr>
              <a:t>the </a:t>
            </a:r>
            <a:r>
              <a:rPr sz="2700" spc="-355" dirty="0">
                <a:solidFill>
                  <a:srgbClr val="000000"/>
                </a:solidFill>
              </a:rPr>
              <a:t>event </a:t>
            </a:r>
            <a:r>
              <a:rPr sz="2700" spc="-295" dirty="0">
                <a:solidFill>
                  <a:srgbClr val="000000"/>
                </a:solidFill>
              </a:rPr>
              <a:t>that </a:t>
            </a:r>
            <a:r>
              <a:rPr sz="2700" spc="-300" dirty="0">
                <a:solidFill>
                  <a:srgbClr val="000000"/>
                </a:solidFill>
              </a:rPr>
              <a:t>one </a:t>
            </a:r>
            <a:r>
              <a:rPr sz="2700" spc="-220" dirty="0">
                <a:solidFill>
                  <a:srgbClr val="000000"/>
                </a:solidFill>
              </a:rPr>
              <a:t>of </a:t>
            </a:r>
            <a:r>
              <a:rPr sz="2700" spc="-300" dirty="0">
                <a:solidFill>
                  <a:srgbClr val="000000"/>
                </a:solidFill>
              </a:rPr>
              <a:t>the </a:t>
            </a:r>
            <a:r>
              <a:rPr sz="2700" spc="-260" dirty="0">
                <a:solidFill>
                  <a:srgbClr val="000000"/>
                </a:solidFill>
              </a:rPr>
              <a:t>outlined </a:t>
            </a:r>
            <a:r>
              <a:rPr sz="2700" spc="-335" dirty="0">
                <a:solidFill>
                  <a:srgbClr val="000000"/>
                </a:solidFill>
              </a:rPr>
              <a:t>types </a:t>
            </a:r>
            <a:r>
              <a:rPr sz="2700" spc="-220" dirty="0">
                <a:solidFill>
                  <a:srgbClr val="000000"/>
                </a:solidFill>
              </a:rPr>
              <a:t>of  </a:t>
            </a:r>
            <a:r>
              <a:rPr sz="2700" spc="-350" dirty="0">
                <a:solidFill>
                  <a:srgbClr val="000000"/>
                </a:solidFill>
              </a:rPr>
              <a:t>emergencies </a:t>
            </a:r>
            <a:r>
              <a:rPr sz="2700" spc="-310" dirty="0">
                <a:solidFill>
                  <a:srgbClr val="000000"/>
                </a:solidFill>
              </a:rPr>
              <a:t>does </a:t>
            </a:r>
            <a:r>
              <a:rPr sz="2700" spc="-280" dirty="0">
                <a:solidFill>
                  <a:srgbClr val="000000"/>
                </a:solidFill>
              </a:rPr>
              <a:t>arise, </a:t>
            </a:r>
            <a:r>
              <a:rPr sz="2700" spc="-330" dirty="0">
                <a:solidFill>
                  <a:srgbClr val="000000"/>
                </a:solidFill>
              </a:rPr>
              <a:t>you </a:t>
            </a:r>
            <a:r>
              <a:rPr sz="2700" spc="-295" dirty="0">
                <a:solidFill>
                  <a:srgbClr val="000000"/>
                </a:solidFill>
              </a:rPr>
              <a:t>should </a:t>
            </a:r>
            <a:r>
              <a:rPr sz="2700" spc="-395" dirty="0">
                <a:solidFill>
                  <a:srgbClr val="000000"/>
                </a:solidFill>
              </a:rPr>
              <a:t>always </a:t>
            </a:r>
            <a:r>
              <a:rPr sz="2700" spc="-370" dirty="0">
                <a:solidFill>
                  <a:srgbClr val="000000"/>
                </a:solidFill>
              </a:rPr>
              <a:t>be </a:t>
            </a:r>
            <a:r>
              <a:rPr sz="2700" spc="-615" dirty="0">
                <a:solidFill>
                  <a:srgbClr val="000000"/>
                </a:solidFill>
              </a:rPr>
              <a:t>sure  </a:t>
            </a:r>
            <a:r>
              <a:rPr sz="2700" spc="-165" dirty="0">
                <a:solidFill>
                  <a:srgbClr val="000000"/>
                </a:solidFill>
              </a:rPr>
              <a:t>to </a:t>
            </a:r>
            <a:r>
              <a:rPr sz="2700" spc="-365" dirty="0">
                <a:solidFill>
                  <a:srgbClr val="000000"/>
                </a:solidFill>
              </a:rPr>
              <a:t>keep </a:t>
            </a:r>
            <a:r>
              <a:rPr sz="2700" spc="-300" dirty="0">
                <a:solidFill>
                  <a:srgbClr val="000000"/>
                </a:solidFill>
              </a:rPr>
              <a:t>the </a:t>
            </a:r>
            <a:r>
              <a:rPr sz="2700" spc="-305" dirty="0">
                <a:solidFill>
                  <a:srgbClr val="000000"/>
                </a:solidFill>
              </a:rPr>
              <a:t>individuals </a:t>
            </a:r>
            <a:r>
              <a:rPr sz="2700" spc="-330" dirty="0">
                <a:solidFill>
                  <a:srgbClr val="000000"/>
                </a:solidFill>
              </a:rPr>
              <a:t>you </a:t>
            </a:r>
            <a:r>
              <a:rPr sz="2700" spc="-280" dirty="0">
                <a:solidFill>
                  <a:srgbClr val="000000"/>
                </a:solidFill>
              </a:rPr>
              <a:t>provide </a:t>
            </a:r>
            <a:r>
              <a:rPr sz="2700" spc="-290" dirty="0">
                <a:solidFill>
                  <a:srgbClr val="000000"/>
                </a:solidFill>
              </a:rPr>
              <a:t>services </a:t>
            </a:r>
            <a:r>
              <a:rPr sz="2700" spc="-165" dirty="0">
                <a:solidFill>
                  <a:srgbClr val="000000"/>
                </a:solidFill>
              </a:rPr>
              <a:t>to  </a:t>
            </a:r>
            <a:r>
              <a:rPr sz="2700" spc="-340" dirty="0">
                <a:solidFill>
                  <a:srgbClr val="000000"/>
                </a:solidFill>
              </a:rPr>
              <a:t>remain</a:t>
            </a:r>
            <a:r>
              <a:rPr sz="2700" spc="70" dirty="0">
                <a:solidFill>
                  <a:srgbClr val="000000"/>
                </a:solidFill>
              </a:rPr>
              <a:t> </a:t>
            </a:r>
            <a:r>
              <a:rPr sz="2700" spc="-355" dirty="0">
                <a:solidFill>
                  <a:srgbClr val="000000"/>
                </a:solidFill>
              </a:rPr>
              <a:t>safe.</a:t>
            </a:r>
            <a:endParaRPr sz="2700"/>
          </a:p>
        </p:txBody>
      </p:sp>
      <p:sp>
        <p:nvSpPr>
          <p:cNvPr id="6" name="object 6"/>
          <p:cNvSpPr txBox="1"/>
          <p:nvPr/>
        </p:nvSpPr>
        <p:spPr>
          <a:xfrm>
            <a:off x="1228139" y="3184016"/>
            <a:ext cx="7615555" cy="322389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295910" marR="5080" indent="-283845" algn="just">
              <a:lnSpc>
                <a:spcPct val="80000"/>
              </a:lnSpc>
              <a:spcBef>
                <a:spcPts val="745"/>
              </a:spcBef>
              <a:buClr>
                <a:srgbClr val="3890A6"/>
              </a:buClr>
              <a:buSzPct val="79629"/>
              <a:buChar char=""/>
              <a:tabLst>
                <a:tab pos="296545" algn="l"/>
              </a:tabLst>
            </a:pPr>
            <a:r>
              <a:rPr sz="2700" spc="-340" dirty="0">
                <a:latin typeface="DejaVu Sans"/>
                <a:cs typeface="DejaVu Sans"/>
              </a:rPr>
              <a:t>Staff </a:t>
            </a:r>
            <a:r>
              <a:rPr sz="2700" spc="-295" dirty="0">
                <a:latin typeface="DejaVu Sans"/>
                <a:cs typeface="DejaVu Sans"/>
              </a:rPr>
              <a:t>should </a:t>
            </a:r>
            <a:r>
              <a:rPr sz="2700" spc="-370" dirty="0">
                <a:latin typeface="DejaVu Sans"/>
                <a:cs typeface="DejaVu Sans"/>
              </a:rPr>
              <a:t>be </a:t>
            </a:r>
            <a:r>
              <a:rPr sz="2700" spc="-300" dirty="0">
                <a:latin typeface="DejaVu Sans"/>
                <a:cs typeface="DejaVu Sans"/>
              </a:rPr>
              <a:t>sure </a:t>
            </a:r>
            <a:r>
              <a:rPr sz="2700" spc="-345" dirty="0">
                <a:latin typeface="DejaVu Sans"/>
                <a:cs typeface="DejaVu Sans"/>
              </a:rPr>
              <a:t>address </a:t>
            </a:r>
            <a:r>
              <a:rPr sz="2700" spc="-445" dirty="0">
                <a:latin typeface="DejaVu Sans"/>
                <a:cs typeface="DejaVu Sans"/>
              </a:rPr>
              <a:t>any </a:t>
            </a:r>
            <a:r>
              <a:rPr sz="2700" spc="-345" dirty="0">
                <a:latin typeface="DejaVu Sans"/>
                <a:cs typeface="DejaVu Sans"/>
              </a:rPr>
              <a:t>physical </a:t>
            </a:r>
            <a:r>
              <a:rPr sz="2700" spc="-254" dirty="0">
                <a:latin typeface="DejaVu Sans"/>
                <a:cs typeface="DejaVu Sans"/>
              </a:rPr>
              <a:t>injuries </a:t>
            </a:r>
            <a:r>
              <a:rPr sz="2700" spc="-855" dirty="0">
                <a:latin typeface="DejaVu Sans"/>
                <a:cs typeface="DejaVu Sans"/>
              </a:rPr>
              <a:t>that  </a:t>
            </a:r>
            <a:r>
              <a:rPr sz="2700" spc="-505" dirty="0">
                <a:latin typeface="DejaVu Sans"/>
                <a:cs typeface="DejaVu Sans"/>
              </a:rPr>
              <a:t>a </a:t>
            </a:r>
            <a:r>
              <a:rPr sz="2700" spc="-280" dirty="0">
                <a:latin typeface="DejaVu Sans"/>
                <a:cs typeface="DejaVu Sans"/>
              </a:rPr>
              <a:t>person </a:t>
            </a:r>
            <a:r>
              <a:rPr sz="2700" spc="-305" dirty="0">
                <a:latin typeface="DejaVu Sans"/>
                <a:cs typeface="DejaVu Sans"/>
              </a:rPr>
              <a:t>experiences </a:t>
            </a:r>
            <a:r>
              <a:rPr sz="2700" spc="-245" dirty="0">
                <a:latin typeface="DejaVu Sans"/>
                <a:cs typeface="DejaVu Sans"/>
              </a:rPr>
              <a:t>with </a:t>
            </a:r>
            <a:r>
              <a:rPr sz="2700" spc="-250" dirty="0">
                <a:latin typeface="DejaVu Sans"/>
                <a:cs typeface="DejaVu Sans"/>
              </a:rPr>
              <a:t>skills </a:t>
            </a:r>
            <a:r>
              <a:rPr sz="2700" spc="-305" dirty="0">
                <a:latin typeface="DejaVu Sans"/>
                <a:cs typeface="DejaVu Sans"/>
              </a:rPr>
              <a:t>covered </a:t>
            </a:r>
            <a:r>
              <a:rPr sz="2700" spc="-265" dirty="0">
                <a:latin typeface="DejaVu Sans"/>
                <a:cs typeface="DejaVu Sans"/>
              </a:rPr>
              <a:t>in </a:t>
            </a:r>
            <a:r>
              <a:rPr sz="2700" spc="-210" dirty="0">
                <a:latin typeface="DejaVu Sans"/>
                <a:cs typeface="DejaVu Sans"/>
              </a:rPr>
              <a:t>First </a:t>
            </a:r>
            <a:r>
              <a:rPr sz="2700" spc="-405" dirty="0">
                <a:latin typeface="DejaVu Sans"/>
                <a:cs typeface="DejaVu Sans"/>
              </a:rPr>
              <a:t>Aid  </a:t>
            </a:r>
            <a:r>
              <a:rPr sz="2700" spc="-105" dirty="0">
                <a:latin typeface="DejaVu Sans"/>
                <a:cs typeface="DejaVu Sans"/>
              </a:rPr>
              <a:t>or </a:t>
            </a:r>
            <a:r>
              <a:rPr sz="2700" spc="-185" dirty="0">
                <a:latin typeface="DejaVu Sans"/>
                <a:cs typeface="DejaVu Sans"/>
              </a:rPr>
              <a:t>CPR, </a:t>
            </a:r>
            <a:r>
              <a:rPr sz="2700" spc="-440" dirty="0">
                <a:latin typeface="DejaVu Sans"/>
                <a:cs typeface="DejaVu Sans"/>
              </a:rPr>
              <a:t>as </a:t>
            </a:r>
            <a:r>
              <a:rPr sz="2700" spc="-254" dirty="0">
                <a:latin typeface="DejaVu Sans"/>
                <a:cs typeface="DejaVu Sans"/>
              </a:rPr>
              <a:t>well </a:t>
            </a:r>
            <a:r>
              <a:rPr sz="2700" spc="-434" dirty="0">
                <a:latin typeface="DejaVu Sans"/>
                <a:cs typeface="DejaVu Sans"/>
              </a:rPr>
              <a:t>as </a:t>
            </a:r>
            <a:r>
              <a:rPr sz="2700" spc="-310" dirty="0">
                <a:latin typeface="DejaVu Sans"/>
                <a:cs typeface="DejaVu Sans"/>
              </a:rPr>
              <a:t>psychological </a:t>
            </a:r>
            <a:r>
              <a:rPr sz="2700" spc="-400" dirty="0">
                <a:latin typeface="DejaVu Sans"/>
                <a:cs typeface="DejaVu Sans"/>
              </a:rPr>
              <a:t>and </a:t>
            </a:r>
            <a:r>
              <a:rPr sz="2700" spc="-290" dirty="0">
                <a:latin typeface="DejaVu Sans"/>
                <a:cs typeface="DejaVu Sans"/>
              </a:rPr>
              <a:t>emotional</a:t>
            </a:r>
            <a:r>
              <a:rPr sz="2700" spc="-50" dirty="0">
                <a:latin typeface="DejaVu Sans"/>
                <a:cs typeface="DejaVu Sans"/>
              </a:rPr>
              <a:t> </a:t>
            </a:r>
            <a:r>
              <a:rPr sz="2700" spc="-475" dirty="0">
                <a:latin typeface="DejaVu Sans"/>
                <a:cs typeface="DejaVu Sans"/>
              </a:rPr>
              <a:t>care.</a:t>
            </a:r>
            <a:endParaRPr sz="27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3890A6"/>
              </a:buClr>
              <a:buFont typeface="DejaVu Sans"/>
              <a:buChar char=""/>
            </a:pPr>
            <a:endParaRPr sz="3250">
              <a:latin typeface="DejaVu Sans"/>
              <a:cs typeface="DejaVu Sans"/>
            </a:endParaRPr>
          </a:p>
          <a:p>
            <a:pPr marL="295910" marR="75565" indent="-283845">
              <a:lnSpc>
                <a:spcPct val="80000"/>
              </a:lnSpc>
              <a:spcBef>
                <a:spcPts val="5"/>
              </a:spcBef>
              <a:buClr>
                <a:srgbClr val="3890A6"/>
              </a:buClr>
              <a:buSzPct val="79629"/>
              <a:buChar char=""/>
              <a:tabLst>
                <a:tab pos="295910" algn="l"/>
                <a:tab pos="296545" algn="l"/>
              </a:tabLst>
            </a:pPr>
            <a:r>
              <a:rPr sz="2700" spc="-290" dirty="0">
                <a:latin typeface="DejaVu Sans"/>
                <a:cs typeface="DejaVu Sans"/>
              </a:rPr>
              <a:t>Any actions </a:t>
            </a:r>
            <a:r>
              <a:rPr sz="2700" spc="-355" dirty="0">
                <a:latin typeface="DejaVu Sans"/>
                <a:cs typeface="DejaVu Sans"/>
              </a:rPr>
              <a:t>taken </a:t>
            </a:r>
            <a:r>
              <a:rPr sz="2700" spc="-400" dirty="0">
                <a:latin typeface="DejaVu Sans"/>
                <a:cs typeface="DejaVu Sans"/>
              </a:rPr>
              <a:t>by </a:t>
            </a:r>
            <a:r>
              <a:rPr sz="2700" spc="-320" dirty="0">
                <a:latin typeface="DejaVu Sans"/>
                <a:cs typeface="DejaVu Sans"/>
              </a:rPr>
              <a:t>staff </a:t>
            </a:r>
            <a:r>
              <a:rPr sz="2700" spc="-295" dirty="0">
                <a:latin typeface="DejaVu Sans"/>
                <a:cs typeface="DejaVu Sans"/>
              </a:rPr>
              <a:t>should </a:t>
            </a:r>
            <a:r>
              <a:rPr sz="2700" spc="-370" dirty="0">
                <a:latin typeface="DejaVu Sans"/>
                <a:cs typeface="DejaVu Sans"/>
              </a:rPr>
              <a:t>be </a:t>
            </a:r>
            <a:r>
              <a:rPr sz="2700" spc="-285" dirty="0">
                <a:latin typeface="DejaVu Sans"/>
                <a:cs typeface="DejaVu Sans"/>
              </a:rPr>
              <a:t>clearly  </a:t>
            </a:r>
            <a:r>
              <a:rPr sz="2700" spc="-330" dirty="0">
                <a:latin typeface="DejaVu Sans"/>
                <a:cs typeface="DejaVu Sans"/>
              </a:rPr>
              <a:t>documented </a:t>
            </a:r>
            <a:r>
              <a:rPr sz="2700" spc="-265" dirty="0">
                <a:latin typeface="DejaVu Sans"/>
                <a:cs typeface="DejaVu Sans"/>
              </a:rPr>
              <a:t>in </a:t>
            </a:r>
            <a:r>
              <a:rPr sz="2700" spc="-300" dirty="0">
                <a:latin typeface="DejaVu Sans"/>
                <a:cs typeface="DejaVu Sans"/>
              </a:rPr>
              <a:t>the </a:t>
            </a:r>
            <a:r>
              <a:rPr sz="2700" spc="-280" dirty="0">
                <a:latin typeface="DejaVu Sans"/>
                <a:cs typeface="DejaVu Sans"/>
              </a:rPr>
              <a:t>service notes, </a:t>
            </a:r>
            <a:r>
              <a:rPr sz="2700" spc="-295" dirty="0">
                <a:latin typeface="DejaVu Sans"/>
                <a:cs typeface="DejaVu Sans"/>
              </a:rPr>
              <a:t>which </a:t>
            </a:r>
            <a:r>
              <a:rPr sz="2700" spc="-530" dirty="0">
                <a:latin typeface="DejaVu Sans"/>
                <a:cs typeface="DejaVu Sans"/>
              </a:rPr>
              <a:t>may </a:t>
            </a:r>
            <a:r>
              <a:rPr sz="2700" spc="-480" dirty="0">
                <a:latin typeface="DejaVu Sans"/>
                <a:cs typeface="DejaVu Sans"/>
              </a:rPr>
              <a:t>include  </a:t>
            </a:r>
            <a:r>
              <a:rPr sz="2700" spc="-405" dirty="0">
                <a:latin typeface="DejaVu Sans"/>
                <a:cs typeface="DejaVu Sans"/>
              </a:rPr>
              <a:t>making </a:t>
            </a:r>
            <a:r>
              <a:rPr sz="2700" spc="-300" dirty="0">
                <a:latin typeface="DejaVu Sans"/>
                <a:cs typeface="DejaVu Sans"/>
              </a:rPr>
              <a:t>the </a:t>
            </a:r>
            <a:r>
              <a:rPr sz="2700" spc="-310" dirty="0">
                <a:latin typeface="DejaVu Sans"/>
                <a:cs typeface="DejaVu Sans"/>
              </a:rPr>
              <a:t>environment </a:t>
            </a:r>
            <a:r>
              <a:rPr sz="2700" spc="-385" dirty="0">
                <a:latin typeface="DejaVu Sans"/>
                <a:cs typeface="DejaVu Sans"/>
              </a:rPr>
              <a:t>safe </a:t>
            </a:r>
            <a:r>
              <a:rPr sz="2700" spc="-400" dirty="0">
                <a:latin typeface="DejaVu Sans"/>
                <a:cs typeface="DejaVu Sans"/>
              </a:rPr>
              <a:t>by </a:t>
            </a:r>
            <a:r>
              <a:rPr sz="2700" spc="-350" dirty="0">
                <a:latin typeface="DejaVu Sans"/>
                <a:cs typeface="DejaVu Sans"/>
              </a:rPr>
              <a:t>cleaning </a:t>
            </a:r>
            <a:r>
              <a:rPr sz="2700" spc="-365" dirty="0">
                <a:latin typeface="DejaVu Sans"/>
                <a:cs typeface="DejaVu Sans"/>
              </a:rPr>
              <a:t>up </a:t>
            </a:r>
            <a:r>
              <a:rPr sz="2700" spc="-275" dirty="0">
                <a:latin typeface="DejaVu Sans"/>
                <a:cs typeface="DejaVu Sans"/>
              </a:rPr>
              <a:t>debris  </a:t>
            </a:r>
            <a:r>
              <a:rPr sz="2700" spc="-405" dirty="0">
                <a:latin typeface="DejaVu Sans"/>
                <a:cs typeface="DejaVu Sans"/>
              </a:rPr>
              <a:t>and making </a:t>
            </a:r>
            <a:r>
              <a:rPr sz="2700" spc="-300" dirty="0">
                <a:latin typeface="DejaVu Sans"/>
                <a:cs typeface="DejaVu Sans"/>
              </a:rPr>
              <a:t>the </a:t>
            </a:r>
            <a:r>
              <a:rPr sz="2700" spc="-315" dirty="0">
                <a:latin typeface="DejaVu Sans"/>
                <a:cs typeface="DejaVu Sans"/>
              </a:rPr>
              <a:t>environment </a:t>
            </a:r>
            <a:r>
              <a:rPr sz="2700" spc="-385" dirty="0">
                <a:latin typeface="DejaVu Sans"/>
                <a:cs typeface="DejaVu Sans"/>
              </a:rPr>
              <a:t>safe </a:t>
            </a:r>
            <a:r>
              <a:rPr sz="2700" spc="-170" dirty="0">
                <a:latin typeface="DejaVu Sans"/>
                <a:cs typeface="DejaVu Sans"/>
              </a:rPr>
              <a:t>for </a:t>
            </a:r>
            <a:r>
              <a:rPr sz="2700" spc="-310" dirty="0">
                <a:latin typeface="DejaVu Sans"/>
                <a:cs typeface="DejaVu Sans"/>
              </a:rPr>
              <a:t>individuals </a:t>
            </a:r>
            <a:r>
              <a:rPr sz="2700" spc="-165" dirty="0">
                <a:latin typeface="DejaVu Sans"/>
                <a:cs typeface="DejaVu Sans"/>
              </a:rPr>
              <a:t>to  </a:t>
            </a:r>
            <a:r>
              <a:rPr sz="2700" spc="-235" dirty="0">
                <a:latin typeface="DejaVu Sans"/>
                <a:cs typeface="DejaVu Sans"/>
              </a:rPr>
              <a:t>return.</a:t>
            </a:r>
            <a:endParaRPr sz="27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96539" y="339852"/>
            <a:ext cx="4931663" cy="1220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39520">
              <a:lnSpc>
                <a:spcPct val="100000"/>
              </a:lnSpc>
              <a:spcBef>
                <a:spcPts val="95"/>
              </a:spcBef>
            </a:pPr>
            <a:r>
              <a:rPr spc="-470" dirty="0"/>
              <a:t>Knowledge</a:t>
            </a:r>
            <a:r>
              <a:rPr spc="95" dirty="0"/>
              <a:t> </a:t>
            </a:r>
            <a:r>
              <a:rPr spc="-455" dirty="0"/>
              <a:t>Check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96897" y="1374089"/>
            <a:ext cx="7103745" cy="444690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295910" marR="1061720" indent="-283845">
              <a:lnSpc>
                <a:spcPts val="2880"/>
              </a:lnSpc>
              <a:spcBef>
                <a:spcPts val="795"/>
              </a:spcBef>
            </a:pPr>
            <a:r>
              <a:rPr sz="3000" spc="-270" dirty="0">
                <a:latin typeface="DejaVu Sans"/>
                <a:cs typeface="DejaVu Sans"/>
              </a:rPr>
              <a:t>In </a:t>
            </a:r>
            <a:r>
              <a:rPr sz="3000" spc="-330" dirty="0">
                <a:latin typeface="DejaVu Sans"/>
                <a:cs typeface="DejaVu Sans"/>
              </a:rPr>
              <a:t>the </a:t>
            </a:r>
            <a:r>
              <a:rPr sz="3000" spc="-395" dirty="0">
                <a:latin typeface="DejaVu Sans"/>
                <a:cs typeface="DejaVu Sans"/>
              </a:rPr>
              <a:t>event </a:t>
            </a:r>
            <a:r>
              <a:rPr sz="3000" spc="-245" dirty="0">
                <a:latin typeface="DejaVu Sans"/>
                <a:cs typeface="DejaVu Sans"/>
              </a:rPr>
              <a:t>of </a:t>
            </a:r>
            <a:r>
              <a:rPr sz="3000" spc="-330" dirty="0">
                <a:latin typeface="DejaVu Sans"/>
                <a:cs typeface="DejaVu Sans"/>
              </a:rPr>
              <a:t>one </a:t>
            </a:r>
            <a:r>
              <a:rPr sz="3000" spc="-245" dirty="0">
                <a:latin typeface="DejaVu Sans"/>
                <a:cs typeface="DejaVu Sans"/>
              </a:rPr>
              <a:t>of </a:t>
            </a:r>
            <a:r>
              <a:rPr sz="3000" spc="-330" dirty="0">
                <a:latin typeface="DejaVu Sans"/>
                <a:cs typeface="DejaVu Sans"/>
              </a:rPr>
              <a:t>the </a:t>
            </a:r>
            <a:r>
              <a:rPr sz="3000" spc="-305" dirty="0">
                <a:latin typeface="DejaVu Sans"/>
                <a:cs typeface="DejaVu Sans"/>
              </a:rPr>
              <a:t>identified  </a:t>
            </a:r>
            <a:r>
              <a:rPr sz="3000" spc="-385" dirty="0">
                <a:latin typeface="DejaVu Sans"/>
                <a:cs typeface="DejaVu Sans"/>
              </a:rPr>
              <a:t>emergencies </a:t>
            </a:r>
            <a:r>
              <a:rPr sz="3000" spc="-375" dirty="0">
                <a:latin typeface="DejaVu Sans"/>
                <a:cs typeface="DejaVu Sans"/>
              </a:rPr>
              <a:t>taking </a:t>
            </a:r>
            <a:r>
              <a:rPr sz="3000" spc="-355" dirty="0">
                <a:latin typeface="DejaVu Sans"/>
                <a:cs typeface="DejaVu Sans"/>
              </a:rPr>
              <a:t>place, staff</a:t>
            </a:r>
            <a:r>
              <a:rPr sz="3000" spc="-60" dirty="0">
                <a:latin typeface="DejaVu Sans"/>
                <a:cs typeface="DejaVu Sans"/>
              </a:rPr>
              <a:t> </a:t>
            </a:r>
            <a:r>
              <a:rPr sz="3000" spc="-465" dirty="0">
                <a:latin typeface="DejaVu Sans"/>
                <a:cs typeface="DejaVu Sans"/>
              </a:rPr>
              <a:t>should</a:t>
            </a:r>
            <a:endParaRPr sz="3000">
              <a:latin typeface="DejaVu Sans"/>
              <a:cs typeface="DejaVu Sans"/>
            </a:endParaRPr>
          </a:p>
          <a:p>
            <a:pPr marL="295910" marR="190500" indent="-283845">
              <a:lnSpc>
                <a:spcPts val="2880"/>
              </a:lnSpc>
              <a:spcBef>
                <a:spcPts val="605"/>
              </a:spcBef>
              <a:buAutoNum type="alphaUcParenR"/>
              <a:tabLst>
                <a:tab pos="497205" algn="l"/>
              </a:tabLst>
            </a:pPr>
            <a:r>
              <a:rPr sz="3000" spc="-325" dirty="0">
                <a:latin typeface="DejaVu Sans"/>
                <a:cs typeface="DejaVu Sans"/>
              </a:rPr>
              <a:t>Document </a:t>
            </a:r>
            <a:r>
              <a:rPr sz="3000" spc="-305" dirty="0">
                <a:latin typeface="DejaVu Sans"/>
                <a:cs typeface="DejaVu Sans"/>
              </a:rPr>
              <a:t>all </a:t>
            </a:r>
            <a:r>
              <a:rPr sz="3000" spc="-330" dirty="0">
                <a:latin typeface="DejaVu Sans"/>
                <a:cs typeface="DejaVu Sans"/>
              </a:rPr>
              <a:t>the </a:t>
            </a:r>
            <a:r>
              <a:rPr sz="3000" spc="-320" dirty="0">
                <a:latin typeface="DejaVu Sans"/>
                <a:cs typeface="DejaVu Sans"/>
              </a:rPr>
              <a:t>actions </a:t>
            </a:r>
            <a:r>
              <a:rPr sz="3000" spc="-390" dirty="0">
                <a:latin typeface="DejaVu Sans"/>
                <a:cs typeface="DejaVu Sans"/>
              </a:rPr>
              <a:t>taken </a:t>
            </a:r>
            <a:r>
              <a:rPr sz="3000" spc="-180" dirty="0">
                <a:latin typeface="DejaVu Sans"/>
                <a:cs typeface="DejaVu Sans"/>
              </a:rPr>
              <a:t>to </a:t>
            </a:r>
            <a:r>
              <a:rPr sz="3000" spc="-600" dirty="0">
                <a:latin typeface="DejaVu Sans"/>
                <a:cs typeface="DejaVu Sans"/>
              </a:rPr>
              <a:t>ensure  </a:t>
            </a:r>
            <a:r>
              <a:rPr sz="3000" spc="-330" dirty="0">
                <a:latin typeface="DejaVu Sans"/>
                <a:cs typeface="DejaVu Sans"/>
              </a:rPr>
              <a:t>the </a:t>
            </a:r>
            <a:r>
              <a:rPr sz="3000" spc="-390" dirty="0">
                <a:latin typeface="DejaVu Sans"/>
                <a:cs typeface="DejaVu Sans"/>
              </a:rPr>
              <a:t>safety </a:t>
            </a:r>
            <a:r>
              <a:rPr sz="3000" spc="-445" dirty="0">
                <a:latin typeface="DejaVu Sans"/>
                <a:cs typeface="DejaVu Sans"/>
              </a:rPr>
              <a:t>and </a:t>
            </a:r>
            <a:r>
              <a:rPr sz="3000" spc="-280" dirty="0">
                <a:latin typeface="DejaVu Sans"/>
                <a:cs typeface="DejaVu Sans"/>
              </a:rPr>
              <a:t>well </a:t>
            </a:r>
            <a:r>
              <a:rPr sz="3000" spc="-405" dirty="0">
                <a:latin typeface="DejaVu Sans"/>
                <a:cs typeface="DejaVu Sans"/>
              </a:rPr>
              <a:t>being </a:t>
            </a:r>
            <a:r>
              <a:rPr sz="3000" spc="-245" dirty="0">
                <a:latin typeface="DejaVu Sans"/>
                <a:cs typeface="DejaVu Sans"/>
              </a:rPr>
              <a:t>of </a:t>
            </a:r>
            <a:r>
              <a:rPr sz="3000" spc="-335" dirty="0">
                <a:latin typeface="DejaVu Sans"/>
                <a:cs typeface="DejaVu Sans"/>
              </a:rPr>
              <a:t>the </a:t>
            </a:r>
            <a:r>
              <a:rPr sz="3000" spc="-375" dirty="0">
                <a:latin typeface="DejaVu Sans"/>
                <a:cs typeface="DejaVu Sans"/>
              </a:rPr>
              <a:t>individuals  they </a:t>
            </a:r>
            <a:r>
              <a:rPr sz="3000" spc="-310" dirty="0">
                <a:latin typeface="DejaVu Sans"/>
                <a:cs typeface="DejaVu Sans"/>
              </a:rPr>
              <a:t>provide </a:t>
            </a:r>
            <a:r>
              <a:rPr sz="3000" spc="-325" dirty="0">
                <a:latin typeface="DejaVu Sans"/>
                <a:cs typeface="DejaVu Sans"/>
              </a:rPr>
              <a:t>services</a:t>
            </a:r>
            <a:r>
              <a:rPr sz="3000" spc="-295" dirty="0">
                <a:latin typeface="DejaVu Sans"/>
                <a:cs typeface="DejaVu Sans"/>
              </a:rPr>
              <a:t> </a:t>
            </a:r>
            <a:r>
              <a:rPr sz="3000" spc="-250" dirty="0">
                <a:latin typeface="DejaVu Sans"/>
                <a:cs typeface="DejaVu Sans"/>
              </a:rPr>
              <a:t>to.</a:t>
            </a:r>
            <a:endParaRPr sz="3000">
              <a:latin typeface="DejaVu Sans"/>
              <a:cs typeface="DejaVu Sans"/>
            </a:endParaRPr>
          </a:p>
          <a:p>
            <a:pPr marL="295910" marR="389890" indent="-283845">
              <a:lnSpc>
                <a:spcPts val="2880"/>
              </a:lnSpc>
              <a:spcBef>
                <a:spcPts val="600"/>
              </a:spcBef>
              <a:buAutoNum type="alphaUcParenR"/>
              <a:tabLst>
                <a:tab pos="457834" algn="l"/>
              </a:tabLst>
            </a:pPr>
            <a:r>
              <a:rPr sz="3000" spc="-360" dirty="0">
                <a:latin typeface="DejaVu Sans"/>
                <a:cs typeface="DejaVu Sans"/>
              </a:rPr>
              <a:t>Execute </a:t>
            </a:r>
            <a:r>
              <a:rPr sz="3000" spc="-335" dirty="0">
                <a:latin typeface="DejaVu Sans"/>
                <a:cs typeface="DejaVu Sans"/>
              </a:rPr>
              <a:t>the </a:t>
            </a:r>
            <a:r>
              <a:rPr sz="3000" spc="-415" dirty="0">
                <a:latin typeface="DejaVu Sans"/>
                <a:cs typeface="DejaVu Sans"/>
              </a:rPr>
              <a:t>emergency </a:t>
            </a:r>
            <a:r>
              <a:rPr sz="3000" spc="-305" dirty="0">
                <a:latin typeface="DejaVu Sans"/>
                <a:cs typeface="DejaVu Sans"/>
              </a:rPr>
              <a:t>action </a:t>
            </a:r>
            <a:r>
              <a:rPr sz="3000" spc="-390" dirty="0">
                <a:latin typeface="DejaVu Sans"/>
                <a:cs typeface="DejaVu Sans"/>
              </a:rPr>
              <a:t>plans </a:t>
            </a:r>
            <a:r>
              <a:rPr sz="3000" spc="-640" dirty="0">
                <a:latin typeface="DejaVu Sans"/>
                <a:cs typeface="DejaVu Sans"/>
              </a:rPr>
              <a:t>that  </a:t>
            </a:r>
            <a:r>
              <a:rPr sz="3000" spc="-505" dirty="0">
                <a:latin typeface="DejaVu Sans"/>
                <a:cs typeface="DejaVu Sans"/>
              </a:rPr>
              <a:t>have </a:t>
            </a:r>
            <a:r>
              <a:rPr sz="3000" spc="-405" dirty="0">
                <a:latin typeface="DejaVu Sans"/>
                <a:cs typeface="DejaVu Sans"/>
              </a:rPr>
              <a:t>been </a:t>
            </a:r>
            <a:r>
              <a:rPr sz="3000" spc="-330" dirty="0">
                <a:latin typeface="DejaVu Sans"/>
                <a:cs typeface="DejaVu Sans"/>
              </a:rPr>
              <a:t>put </a:t>
            </a:r>
            <a:r>
              <a:rPr sz="3000" spc="-295" dirty="0">
                <a:latin typeface="DejaVu Sans"/>
                <a:cs typeface="DejaVu Sans"/>
              </a:rPr>
              <a:t>in </a:t>
            </a:r>
            <a:r>
              <a:rPr sz="3000" spc="-375" dirty="0">
                <a:latin typeface="DejaVu Sans"/>
                <a:cs typeface="DejaVu Sans"/>
              </a:rPr>
              <a:t>place </a:t>
            </a:r>
            <a:r>
              <a:rPr sz="3000" spc="-445" dirty="0">
                <a:latin typeface="DejaVu Sans"/>
                <a:cs typeface="DejaVu Sans"/>
              </a:rPr>
              <a:t>by </a:t>
            </a:r>
            <a:r>
              <a:rPr sz="3000" spc="-245" dirty="0">
                <a:latin typeface="DejaVu Sans"/>
                <a:cs typeface="DejaVu Sans"/>
              </a:rPr>
              <a:t>their</a:t>
            </a:r>
            <a:r>
              <a:rPr sz="3000" spc="-459" dirty="0">
                <a:latin typeface="DejaVu Sans"/>
                <a:cs typeface="DejaVu Sans"/>
              </a:rPr>
              <a:t> </a:t>
            </a:r>
            <a:r>
              <a:rPr sz="3000" spc="-400" dirty="0">
                <a:latin typeface="DejaVu Sans"/>
                <a:cs typeface="DejaVu Sans"/>
              </a:rPr>
              <a:t>employer</a:t>
            </a:r>
            <a:endParaRPr sz="3000">
              <a:latin typeface="DejaVu Sans"/>
              <a:cs typeface="DejaVu Sans"/>
            </a:endParaRPr>
          </a:p>
          <a:p>
            <a:pPr marL="295910" marR="5080" indent="-283845">
              <a:lnSpc>
                <a:spcPct val="80000"/>
              </a:lnSpc>
              <a:spcBef>
                <a:spcPts val="630"/>
              </a:spcBef>
              <a:buAutoNum type="alphaUcParenR"/>
              <a:tabLst>
                <a:tab pos="512445" algn="l"/>
              </a:tabLst>
            </a:pPr>
            <a:r>
              <a:rPr sz="3000" spc="-90" dirty="0">
                <a:latin typeface="DejaVu Sans"/>
                <a:cs typeface="DejaVu Sans"/>
              </a:rPr>
              <a:t>Not </a:t>
            </a:r>
            <a:r>
              <a:rPr sz="3000" spc="-210" dirty="0">
                <a:latin typeface="DejaVu Sans"/>
                <a:cs typeface="DejaVu Sans"/>
              </a:rPr>
              <a:t>worry </a:t>
            </a:r>
            <a:r>
              <a:rPr sz="3000" spc="-345" dirty="0">
                <a:latin typeface="DejaVu Sans"/>
                <a:cs typeface="DejaVu Sans"/>
              </a:rPr>
              <a:t>about </a:t>
            </a:r>
            <a:r>
              <a:rPr sz="3000" spc="-375" dirty="0">
                <a:latin typeface="DejaVu Sans"/>
                <a:cs typeface="DejaVu Sans"/>
              </a:rPr>
              <a:t>documenting </a:t>
            </a:r>
            <a:r>
              <a:rPr sz="3000" spc="-330" dirty="0">
                <a:latin typeface="DejaVu Sans"/>
                <a:cs typeface="DejaVu Sans"/>
              </a:rPr>
              <a:t>the </a:t>
            </a:r>
            <a:r>
              <a:rPr sz="3000" spc="-495" dirty="0">
                <a:latin typeface="DejaVu Sans"/>
                <a:cs typeface="DejaVu Sans"/>
              </a:rPr>
              <a:t>actions  </a:t>
            </a:r>
            <a:r>
              <a:rPr sz="3000" spc="-390" dirty="0">
                <a:latin typeface="DejaVu Sans"/>
                <a:cs typeface="DejaVu Sans"/>
              </a:rPr>
              <a:t>taken </a:t>
            </a:r>
            <a:r>
              <a:rPr sz="3000" spc="-420" dirty="0">
                <a:latin typeface="DejaVu Sans"/>
                <a:cs typeface="DejaVu Sans"/>
              </a:rPr>
              <a:t>because </a:t>
            </a:r>
            <a:r>
              <a:rPr sz="3000" spc="-365" dirty="0">
                <a:latin typeface="DejaVu Sans"/>
                <a:cs typeface="DejaVu Sans"/>
              </a:rPr>
              <a:t>everyone </a:t>
            </a:r>
            <a:r>
              <a:rPr sz="3000" spc="-325" dirty="0">
                <a:latin typeface="DejaVu Sans"/>
                <a:cs typeface="DejaVu Sans"/>
              </a:rPr>
              <a:t>knows </a:t>
            </a:r>
            <a:r>
              <a:rPr sz="3000" spc="-305" dirty="0">
                <a:latin typeface="DejaVu Sans"/>
                <a:cs typeface="DejaVu Sans"/>
              </a:rPr>
              <a:t>how </a:t>
            </a:r>
            <a:r>
              <a:rPr sz="3000" spc="-180" dirty="0">
                <a:latin typeface="DejaVu Sans"/>
                <a:cs typeface="DejaVu Sans"/>
              </a:rPr>
              <a:t>to  </a:t>
            </a:r>
            <a:r>
              <a:rPr sz="3000" spc="-330" dirty="0">
                <a:latin typeface="DejaVu Sans"/>
                <a:cs typeface="DejaVu Sans"/>
              </a:rPr>
              <a:t>respond </a:t>
            </a:r>
            <a:r>
              <a:rPr sz="3000" spc="-185" dirty="0">
                <a:latin typeface="DejaVu Sans"/>
                <a:cs typeface="DejaVu Sans"/>
              </a:rPr>
              <a:t>to </a:t>
            </a:r>
            <a:r>
              <a:rPr sz="3000" spc="-360" dirty="0">
                <a:latin typeface="DejaVu Sans"/>
                <a:cs typeface="DejaVu Sans"/>
              </a:rPr>
              <a:t>these</a:t>
            </a:r>
            <a:r>
              <a:rPr sz="3000" spc="120" dirty="0">
                <a:latin typeface="DejaVu Sans"/>
                <a:cs typeface="DejaVu Sans"/>
              </a:rPr>
              <a:t> </a:t>
            </a:r>
            <a:r>
              <a:rPr sz="3000" spc="-380" dirty="0">
                <a:latin typeface="DejaVu Sans"/>
                <a:cs typeface="DejaVu Sans"/>
              </a:rPr>
              <a:t>emergencies.</a:t>
            </a:r>
            <a:endParaRPr sz="3000">
              <a:latin typeface="DejaVu Sans"/>
              <a:cs typeface="DejaVu Sans"/>
            </a:endParaRPr>
          </a:p>
          <a:p>
            <a:pPr marL="527685" indent="-515620">
              <a:lnSpc>
                <a:spcPts val="3479"/>
              </a:lnSpc>
              <a:buAutoNum type="alphaUcParenR"/>
              <a:tabLst>
                <a:tab pos="528320" algn="l"/>
              </a:tabLst>
            </a:pPr>
            <a:r>
              <a:rPr sz="3000" spc="-285" dirty="0">
                <a:latin typeface="DejaVu Sans"/>
                <a:cs typeface="DejaVu Sans"/>
              </a:rPr>
              <a:t>Both </a:t>
            </a:r>
            <a:r>
              <a:rPr sz="3000" spc="-560" dirty="0">
                <a:latin typeface="DejaVu Sans"/>
                <a:cs typeface="DejaVu Sans"/>
              </a:rPr>
              <a:t>a </a:t>
            </a:r>
            <a:r>
              <a:rPr sz="3000" spc="-445" dirty="0">
                <a:latin typeface="DejaVu Sans"/>
                <a:cs typeface="DejaVu Sans"/>
              </a:rPr>
              <a:t>and</a:t>
            </a:r>
            <a:r>
              <a:rPr sz="3000" spc="-385" dirty="0">
                <a:latin typeface="DejaVu Sans"/>
                <a:cs typeface="DejaVu Sans"/>
              </a:rPr>
              <a:t> </a:t>
            </a:r>
            <a:r>
              <a:rPr sz="3000" spc="-405" dirty="0">
                <a:latin typeface="DejaVu Sans"/>
                <a:cs typeface="DejaVu Sans"/>
              </a:rPr>
              <a:t>b</a:t>
            </a:r>
            <a:endParaRPr sz="30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95855" y="339852"/>
            <a:ext cx="6728460" cy="1220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47645" y="486283"/>
            <a:ext cx="587502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70" dirty="0"/>
              <a:t>Knowledge </a:t>
            </a:r>
            <a:r>
              <a:rPr spc="-409" dirty="0"/>
              <a:t>Check</a:t>
            </a:r>
            <a:r>
              <a:rPr spc="-580" dirty="0"/>
              <a:t> </a:t>
            </a:r>
            <a:r>
              <a:rPr spc="-500" dirty="0"/>
              <a:t>Answer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96897" y="1374089"/>
            <a:ext cx="7103745" cy="4492897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295910" marR="1061720" indent="-283845">
              <a:lnSpc>
                <a:spcPts val="2880"/>
              </a:lnSpc>
              <a:spcBef>
                <a:spcPts val="795"/>
              </a:spcBef>
            </a:pPr>
            <a:r>
              <a:rPr sz="3000" spc="-270" dirty="0">
                <a:latin typeface="DejaVu Sans"/>
                <a:cs typeface="DejaVu Sans"/>
              </a:rPr>
              <a:t>In </a:t>
            </a:r>
            <a:r>
              <a:rPr sz="3000" spc="-330" dirty="0">
                <a:latin typeface="DejaVu Sans"/>
                <a:cs typeface="DejaVu Sans"/>
              </a:rPr>
              <a:t>the </a:t>
            </a:r>
            <a:r>
              <a:rPr sz="3000" spc="-395" dirty="0">
                <a:latin typeface="DejaVu Sans"/>
                <a:cs typeface="DejaVu Sans"/>
              </a:rPr>
              <a:t>event </a:t>
            </a:r>
            <a:r>
              <a:rPr sz="3000" spc="-245" dirty="0">
                <a:latin typeface="DejaVu Sans"/>
                <a:cs typeface="DejaVu Sans"/>
              </a:rPr>
              <a:t>of </a:t>
            </a:r>
            <a:r>
              <a:rPr sz="3000" spc="-330" dirty="0">
                <a:latin typeface="DejaVu Sans"/>
                <a:cs typeface="DejaVu Sans"/>
              </a:rPr>
              <a:t>one </a:t>
            </a:r>
            <a:r>
              <a:rPr sz="3000" spc="-245" dirty="0">
                <a:latin typeface="DejaVu Sans"/>
                <a:cs typeface="DejaVu Sans"/>
              </a:rPr>
              <a:t>of </a:t>
            </a:r>
            <a:r>
              <a:rPr sz="3000" spc="-330" dirty="0">
                <a:latin typeface="DejaVu Sans"/>
                <a:cs typeface="DejaVu Sans"/>
              </a:rPr>
              <a:t>the </a:t>
            </a:r>
            <a:r>
              <a:rPr sz="3000" spc="-305" dirty="0">
                <a:latin typeface="DejaVu Sans"/>
                <a:cs typeface="DejaVu Sans"/>
              </a:rPr>
              <a:t>identified  </a:t>
            </a:r>
            <a:r>
              <a:rPr sz="3000" spc="-385" dirty="0">
                <a:latin typeface="DejaVu Sans"/>
                <a:cs typeface="DejaVu Sans"/>
              </a:rPr>
              <a:t>emergencies </a:t>
            </a:r>
            <a:r>
              <a:rPr sz="3000" spc="-375" dirty="0">
                <a:latin typeface="DejaVu Sans"/>
                <a:cs typeface="DejaVu Sans"/>
              </a:rPr>
              <a:t>taking </a:t>
            </a:r>
            <a:r>
              <a:rPr sz="3000" spc="-355" dirty="0">
                <a:latin typeface="DejaVu Sans"/>
                <a:cs typeface="DejaVu Sans"/>
              </a:rPr>
              <a:t>place, staff</a:t>
            </a:r>
            <a:r>
              <a:rPr sz="3000" spc="-60" dirty="0">
                <a:latin typeface="DejaVu Sans"/>
                <a:cs typeface="DejaVu Sans"/>
              </a:rPr>
              <a:t> </a:t>
            </a:r>
            <a:r>
              <a:rPr sz="3000" spc="-465" dirty="0">
                <a:latin typeface="DejaVu Sans"/>
                <a:cs typeface="DejaVu Sans"/>
              </a:rPr>
              <a:t>should</a:t>
            </a:r>
            <a:endParaRPr sz="3000" dirty="0">
              <a:latin typeface="DejaVu Sans"/>
              <a:cs typeface="DejaVu Sans"/>
            </a:endParaRPr>
          </a:p>
          <a:p>
            <a:pPr marL="295910" marR="190500" indent="-283845">
              <a:lnSpc>
                <a:spcPts val="2880"/>
              </a:lnSpc>
              <a:spcBef>
                <a:spcPts val="605"/>
              </a:spcBef>
              <a:buAutoNum type="alphaUcParenR"/>
              <a:tabLst>
                <a:tab pos="497205" algn="l"/>
              </a:tabLst>
            </a:pPr>
            <a:r>
              <a:rPr sz="3000" spc="-325" dirty="0">
                <a:latin typeface="DejaVu Sans"/>
                <a:cs typeface="DejaVu Sans"/>
              </a:rPr>
              <a:t>Document </a:t>
            </a:r>
            <a:r>
              <a:rPr sz="3000" spc="-305" dirty="0">
                <a:latin typeface="DejaVu Sans"/>
                <a:cs typeface="DejaVu Sans"/>
              </a:rPr>
              <a:t>all </a:t>
            </a:r>
            <a:r>
              <a:rPr sz="3000" spc="-330" dirty="0">
                <a:latin typeface="DejaVu Sans"/>
                <a:cs typeface="DejaVu Sans"/>
              </a:rPr>
              <a:t>the </a:t>
            </a:r>
            <a:r>
              <a:rPr sz="3000" spc="-320" dirty="0">
                <a:latin typeface="DejaVu Sans"/>
                <a:cs typeface="DejaVu Sans"/>
              </a:rPr>
              <a:t>actions </a:t>
            </a:r>
            <a:r>
              <a:rPr sz="3000" spc="-390" dirty="0">
                <a:latin typeface="DejaVu Sans"/>
                <a:cs typeface="DejaVu Sans"/>
              </a:rPr>
              <a:t>taken </a:t>
            </a:r>
            <a:r>
              <a:rPr sz="3000" spc="-180" dirty="0">
                <a:latin typeface="DejaVu Sans"/>
                <a:cs typeface="DejaVu Sans"/>
              </a:rPr>
              <a:t>to </a:t>
            </a:r>
            <a:r>
              <a:rPr sz="3000" spc="-600" dirty="0">
                <a:latin typeface="DejaVu Sans"/>
                <a:cs typeface="DejaVu Sans"/>
              </a:rPr>
              <a:t>ensure  </a:t>
            </a:r>
            <a:r>
              <a:rPr sz="3000" spc="-330" dirty="0">
                <a:latin typeface="DejaVu Sans"/>
                <a:cs typeface="DejaVu Sans"/>
              </a:rPr>
              <a:t>the </a:t>
            </a:r>
            <a:r>
              <a:rPr sz="3000" spc="-390" dirty="0">
                <a:latin typeface="DejaVu Sans"/>
                <a:cs typeface="DejaVu Sans"/>
              </a:rPr>
              <a:t>safety </a:t>
            </a:r>
            <a:r>
              <a:rPr sz="3000" spc="-445" dirty="0">
                <a:latin typeface="DejaVu Sans"/>
                <a:cs typeface="DejaVu Sans"/>
              </a:rPr>
              <a:t>and </a:t>
            </a:r>
            <a:r>
              <a:rPr sz="3000" spc="-280" dirty="0">
                <a:latin typeface="DejaVu Sans"/>
                <a:cs typeface="DejaVu Sans"/>
              </a:rPr>
              <a:t>well </a:t>
            </a:r>
            <a:r>
              <a:rPr sz="3000" spc="-405" dirty="0">
                <a:latin typeface="DejaVu Sans"/>
                <a:cs typeface="DejaVu Sans"/>
              </a:rPr>
              <a:t>being </a:t>
            </a:r>
            <a:r>
              <a:rPr sz="3000" spc="-245" dirty="0">
                <a:latin typeface="DejaVu Sans"/>
                <a:cs typeface="DejaVu Sans"/>
              </a:rPr>
              <a:t>of </a:t>
            </a:r>
            <a:r>
              <a:rPr sz="3000" spc="-335" dirty="0">
                <a:latin typeface="DejaVu Sans"/>
                <a:cs typeface="DejaVu Sans"/>
              </a:rPr>
              <a:t>the </a:t>
            </a:r>
            <a:r>
              <a:rPr sz="3000" spc="-375" dirty="0">
                <a:latin typeface="DejaVu Sans"/>
                <a:cs typeface="DejaVu Sans"/>
              </a:rPr>
              <a:t>individuals  they </a:t>
            </a:r>
            <a:r>
              <a:rPr sz="3000" spc="-310" dirty="0">
                <a:latin typeface="DejaVu Sans"/>
                <a:cs typeface="DejaVu Sans"/>
              </a:rPr>
              <a:t>provide </a:t>
            </a:r>
            <a:r>
              <a:rPr sz="3000" spc="-325" dirty="0">
                <a:latin typeface="DejaVu Sans"/>
                <a:cs typeface="DejaVu Sans"/>
              </a:rPr>
              <a:t>services</a:t>
            </a:r>
            <a:r>
              <a:rPr sz="3000" spc="-295" dirty="0">
                <a:latin typeface="DejaVu Sans"/>
                <a:cs typeface="DejaVu Sans"/>
              </a:rPr>
              <a:t> </a:t>
            </a:r>
            <a:r>
              <a:rPr sz="3000" spc="-250" dirty="0">
                <a:latin typeface="DejaVu Sans"/>
                <a:cs typeface="DejaVu Sans"/>
              </a:rPr>
              <a:t>to.</a:t>
            </a:r>
            <a:endParaRPr sz="3000" dirty="0">
              <a:latin typeface="DejaVu Sans"/>
              <a:cs typeface="DejaVu Sans"/>
            </a:endParaRPr>
          </a:p>
          <a:p>
            <a:pPr marL="295910" marR="389890" indent="-283845">
              <a:lnSpc>
                <a:spcPts val="2880"/>
              </a:lnSpc>
              <a:spcBef>
                <a:spcPts val="600"/>
              </a:spcBef>
              <a:buAutoNum type="alphaUcParenR"/>
              <a:tabLst>
                <a:tab pos="457834" algn="l"/>
              </a:tabLst>
            </a:pPr>
            <a:r>
              <a:rPr sz="3000" spc="-360" dirty="0">
                <a:latin typeface="DejaVu Sans"/>
                <a:cs typeface="DejaVu Sans"/>
              </a:rPr>
              <a:t>Execute </a:t>
            </a:r>
            <a:r>
              <a:rPr sz="3000" spc="-335" dirty="0">
                <a:latin typeface="DejaVu Sans"/>
                <a:cs typeface="DejaVu Sans"/>
              </a:rPr>
              <a:t>the </a:t>
            </a:r>
            <a:r>
              <a:rPr sz="3000" spc="-415" dirty="0">
                <a:latin typeface="DejaVu Sans"/>
                <a:cs typeface="DejaVu Sans"/>
              </a:rPr>
              <a:t>emergency </a:t>
            </a:r>
            <a:r>
              <a:rPr sz="3000" spc="-305" dirty="0">
                <a:latin typeface="DejaVu Sans"/>
                <a:cs typeface="DejaVu Sans"/>
              </a:rPr>
              <a:t>action </a:t>
            </a:r>
            <a:r>
              <a:rPr sz="3000" spc="-390" dirty="0">
                <a:latin typeface="DejaVu Sans"/>
                <a:cs typeface="DejaVu Sans"/>
              </a:rPr>
              <a:t>plans </a:t>
            </a:r>
            <a:r>
              <a:rPr sz="3000" spc="-640" dirty="0">
                <a:latin typeface="DejaVu Sans"/>
                <a:cs typeface="DejaVu Sans"/>
              </a:rPr>
              <a:t>that  </a:t>
            </a:r>
            <a:r>
              <a:rPr sz="3000" spc="-505" dirty="0">
                <a:latin typeface="DejaVu Sans"/>
                <a:cs typeface="DejaVu Sans"/>
              </a:rPr>
              <a:t>have </a:t>
            </a:r>
            <a:r>
              <a:rPr sz="3000" spc="-405" dirty="0">
                <a:latin typeface="DejaVu Sans"/>
                <a:cs typeface="DejaVu Sans"/>
              </a:rPr>
              <a:t>been </a:t>
            </a:r>
            <a:r>
              <a:rPr sz="3000" spc="-330" dirty="0">
                <a:latin typeface="DejaVu Sans"/>
                <a:cs typeface="DejaVu Sans"/>
              </a:rPr>
              <a:t>put </a:t>
            </a:r>
            <a:r>
              <a:rPr sz="3000" spc="-295" dirty="0">
                <a:latin typeface="DejaVu Sans"/>
                <a:cs typeface="DejaVu Sans"/>
              </a:rPr>
              <a:t>in </a:t>
            </a:r>
            <a:r>
              <a:rPr sz="3000" spc="-375" dirty="0">
                <a:latin typeface="DejaVu Sans"/>
                <a:cs typeface="DejaVu Sans"/>
              </a:rPr>
              <a:t>place </a:t>
            </a:r>
            <a:r>
              <a:rPr sz="3000" spc="-445" dirty="0">
                <a:latin typeface="DejaVu Sans"/>
                <a:cs typeface="DejaVu Sans"/>
              </a:rPr>
              <a:t>by </a:t>
            </a:r>
            <a:r>
              <a:rPr sz="3000" spc="-245" dirty="0">
                <a:latin typeface="DejaVu Sans"/>
                <a:cs typeface="DejaVu Sans"/>
              </a:rPr>
              <a:t>their</a:t>
            </a:r>
            <a:r>
              <a:rPr sz="3000" spc="-459" dirty="0">
                <a:latin typeface="DejaVu Sans"/>
                <a:cs typeface="DejaVu Sans"/>
              </a:rPr>
              <a:t> </a:t>
            </a:r>
            <a:r>
              <a:rPr sz="3000" spc="-400" dirty="0">
                <a:latin typeface="DejaVu Sans"/>
                <a:cs typeface="DejaVu Sans"/>
              </a:rPr>
              <a:t>employer</a:t>
            </a:r>
            <a:endParaRPr sz="3000" dirty="0">
              <a:latin typeface="DejaVu Sans"/>
              <a:cs typeface="DejaVu Sans"/>
            </a:endParaRPr>
          </a:p>
          <a:p>
            <a:pPr marL="295910" marR="5080" indent="-283845">
              <a:lnSpc>
                <a:spcPct val="80000"/>
              </a:lnSpc>
              <a:spcBef>
                <a:spcPts val="630"/>
              </a:spcBef>
              <a:buAutoNum type="alphaUcParenR"/>
              <a:tabLst>
                <a:tab pos="512445" algn="l"/>
              </a:tabLst>
            </a:pPr>
            <a:r>
              <a:rPr sz="3000" spc="-90" dirty="0">
                <a:latin typeface="DejaVu Sans"/>
                <a:cs typeface="DejaVu Sans"/>
              </a:rPr>
              <a:t>Not </a:t>
            </a:r>
            <a:r>
              <a:rPr sz="3000" spc="-210" dirty="0">
                <a:latin typeface="DejaVu Sans"/>
                <a:cs typeface="DejaVu Sans"/>
              </a:rPr>
              <a:t>worry </a:t>
            </a:r>
            <a:r>
              <a:rPr sz="3000" spc="-345" dirty="0">
                <a:latin typeface="DejaVu Sans"/>
                <a:cs typeface="DejaVu Sans"/>
              </a:rPr>
              <a:t>about </a:t>
            </a:r>
            <a:r>
              <a:rPr sz="3000" spc="-375" dirty="0">
                <a:latin typeface="DejaVu Sans"/>
                <a:cs typeface="DejaVu Sans"/>
              </a:rPr>
              <a:t>documenting </a:t>
            </a:r>
            <a:r>
              <a:rPr sz="3000" spc="-330" dirty="0">
                <a:latin typeface="DejaVu Sans"/>
                <a:cs typeface="DejaVu Sans"/>
              </a:rPr>
              <a:t>the </a:t>
            </a:r>
            <a:r>
              <a:rPr sz="3000" spc="-495" dirty="0">
                <a:latin typeface="DejaVu Sans"/>
                <a:cs typeface="DejaVu Sans"/>
              </a:rPr>
              <a:t>actions  </a:t>
            </a:r>
            <a:r>
              <a:rPr sz="3000" spc="-390" dirty="0">
                <a:latin typeface="DejaVu Sans"/>
                <a:cs typeface="DejaVu Sans"/>
              </a:rPr>
              <a:t>taken </a:t>
            </a:r>
            <a:r>
              <a:rPr sz="3000" spc="-420" dirty="0">
                <a:latin typeface="DejaVu Sans"/>
                <a:cs typeface="DejaVu Sans"/>
              </a:rPr>
              <a:t>because </a:t>
            </a:r>
            <a:r>
              <a:rPr sz="3000" spc="-365" dirty="0">
                <a:latin typeface="DejaVu Sans"/>
                <a:cs typeface="DejaVu Sans"/>
              </a:rPr>
              <a:t>everyone </a:t>
            </a:r>
            <a:r>
              <a:rPr sz="3000" spc="-325" dirty="0">
                <a:latin typeface="DejaVu Sans"/>
                <a:cs typeface="DejaVu Sans"/>
              </a:rPr>
              <a:t>knows </a:t>
            </a:r>
            <a:r>
              <a:rPr sz="3000" spc="-305" dirty="0">
                <a:latin typeface="DejaVu Sans"/>
                <a:cs typeface="DejaVu Sans"/>
              </a:rPr>
              <a:t>how </a:t>
            </a:r>
            <a:r>
              <a:rPr sz="3000" spc="-180" dirty="0">
                <a:latin typeface="DejaVu Sans"/>
                <a:cs typeface="DejaVu Sans"/>
              </a:rPr>
              <a:t>to  </a:t>
            </a:r>
            <a:r>
              <a:rPr sz="3000" spc="-330" dirty="0">
                <a:latin typeface="DejaVu Sans"/>
                <a:cs typeface="DejaVu Sans"/>
              </a:rPr>
              <a:t>respond </a:t>
            </a:r>
            <a:r>
              <a:rPr sz="3000" spc="-185" dirty="0">
                <a:latin typeface="DejaVu Sans"/>
                <a:cs typeface="DejaVu Sans"/>
              </a:rPr>
              <a:t>to </a:t>
            </a:r>
            <a:r>
              <a:rPr sz="3000" spc="-360" dirty="0">
                <a:latin typeface="DejaVu Sans"/>
                <a:cs typeface="DejaVu Sans"/>
              </a:rPr>
              <a:t>these</a:t>
            </a:r>
            <a:r>
              <a:rPr sz="3000" spc="120" dirty="0">
                <a:latin typeface="DejaVu Sans"/>
                <a:cs typeface="DejaVu Sans"/>
              </a:rPr>
              <a:t> </a:t>
            </a:r>
            <a:r>
              <a:rPr sz="3000" spc="-380" dirty="0">
                <a:latin typeface="DejaVu Sans"/>
                <a:cs typeface="DejaVu Sans"/>
              </a:rPr>
              <a:t>emergencies.</a:t>
            </a:r>
            <a:endParaRPr sz="3000" dirty="0">
              <a:latin typeface="DejaVu Sans"/>
              <a:cs typeface="DejaVu Sans"/>
            </a:endParaRPr>
          </a:p>
          <a:p>
            <a:pPr marL="527685" indent="-515620">
              <a:lnSpc>
                <a:spcPts val="3479"/>
              </a:lnSpc>
              <a:buAutoNum type="alphaUcParenR"/>
              <a:tabLst>
                <a:tab pos="528320" algn="l"/>
              </a:tabLst>
            </a:pPr>
            <a:r>
              <a:rPr sz="3000" spc="-285" dirty="0">
                <a:latin typeface="DejaVu Sans"/>
                <a:cs typeface="DejaVu Sans"/>
              </a:rPr>
              <a:t>Both </a:t>
            </a:r>
            <a:r>
              <a:rPr sz="3000" spc="-560" dirty="0">
                <a:latin typeface="DejaVu Sans"/>
                <a:cs typeface="DejaVu Sans"/>
              </a:rPr>
              <a:t>a </a:t>
            </a:r>
            <a:r>
              <a:rPr sz="3000" spc="-445" dirty="0">
                <a:latin typeface="DejaVu Sans"/>
                <a:cs typeface="DejaVu Sans"/>
              </a:rPr>
              <a:t>and</a:t>
            </a:r>
            <a:r>
              <a:rPr sz="3000" spc="-385" dirty="0">
                <a:latin typeface="DejaVu Sans"/>
                <a:cs typeface="DejaVu Sans"/>
              </a:rPr>
              <a:t> </a:t>
            </a:r>
            <a:r>
              <a:rPr sz="3000" spc="-405" dirty="0">
                <a:latin typeface="DejaVu Sans"/>
                <a:cs typeface="DejaVu Sans"/>
              </a:rPr>
              <a:t>b</a:t>
            </a:r>
            <a:endParaRPr sz="3000" dirty="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62683" y="339852"/>
            <a:ext cx="7042404" cy="1220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14473" y="486283"/>
            <a:ext cx="633857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75" dirty="0"/>
              <a:t>How </a:t>
            </a:r>
            <a:r>
              <a:rPr spc="-625" dirty="0"/>
              <a:t>can </a:t>
            </a:r>
            <a:r>
              <a:rPr spc="-530" dirty="0"/>
              <a:t>you </a:t>
            </a:r>
            <a:r>
              <a:rPr spc="-585" dirty="0"/>
              <a:t>be</a:t>
            </a:r>
            <a:r>
              <a:rPr spc="-770" dirty="0"/>
              <a:t> </a:t>
            </a:r>
            <a:r>
              <a:rPr spc="-700" dirty="0"/>
              <a:t>prepared???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20470" marR="5080" indent="-283845">
              <a:lnSpc>
                <a:spcPct val="100000"/>
              </a:lnSpc>
              <a:spcBef>
                <a:spcPts val="105"/>
              </a:spcBef>
              <a:buClr>
                <a:srgbClr val="3890A6"/>
              </a:buClr>
              <a:buSzPct val="79687"/>
              <a:buChar char=""/>
              <a:tabLst>
                <a:tab pos="1221105" algn="l"/>
                <a:tab pos="3293110" algn="l"/>
              </a:tabLst>
            </a:pPr>
            <a:r>
              <a:rPr spc="-170" dirty="0"/>
              <a:t>It </a:t>
            </a:r>
            <a:r>
              <a:rPr spc="-315" dirty="0"/>
              <a:t>is </a:t>
            </a:r>
            <a:r>
              <a:rPr spc="-360" dirty="0"/>
              <a:t>extremely </a:t>
            </a:r>
            <a:r>
              <a:rPr spc="-355" dirty="0"/>
              <a:t>beneficial </a:t>
            </a:r>
            <a:r>
              <a:rPr spc="-195" dirty="0"/>
              <a:t>to </a:t>
            </a:r>
            <a:r>
              <a:rPr spc="-434" dirty="0"/>
              <a:t>be </a:t>
            </a:r>
            <a:r>
              <a:rPr spc="-370" dirty="0"/>
              <a:t>prepared </a:t>
            </a:r>
            <a:r>
              <a:rPr spc="-640" dirty="0"/>
              <a:t>for  </a:t>
            </a:r>
            <a:r>
              <a:rPr spc="-595" dirty="0"/>
              <a:t>a </a:t>
            </a:r>
            <a:r>
              <a:rPr spc="-350" dirty="0"/>
              <a:t>variety </a:t>
            </a:r>
            <a:r>
              <a:rPr spc="-260" dirty="0"/>
              <a:t>of </a:t>
            </a:r>
            <a:r>
              <a:rPr spc="-370" dirty="0"/>
              <a:t>environmental </a:t>
            </a:r>
            <a:r>
              <a:rPr spc="-409" dirty="0"/>
              <a:t>emergencies </a:t>
            </a:r>
            <a:r>
              <a:rPr spc="-455" dirty="0"/>
              <a:t>that  </a:t>
            </a:r>
            <a:r>
              <a:rPr spc="-390" dirty="0"/>
              <a:t>you </a:t>
            </a:r>
            <a:r>
              <a:rPr spc="-625" dirty="0"/>
              <a:t>may </a:t>
            </a:r>
            <a:r>
              <a:rPr spc="-325" dirty="0"/>
              <a:t>encounter </a:t>
            </a:r>
            <a:r>
              <a:rPr spc="-360" dirty="0"/>
              <a:t>living </a:t>
            </a:r>
            <a:r>
              <a:rPr spc="-310" dirty="0"/>
              <a:t>in </a:t>
            </a:r>
            <a:r>
              <a:rPr spc="-305" dirty="0"/>
              <a:t>your  </a:t>
            </a:r>
            <a:r>
              <a:rPr spc="-420" dirty="0"/>
              <a:t>community.</a:t>
            </a:r>
            <a:r>
              <a:rPr spc="-420" dirty="0">
                <a:latin typeface="DejaVu Serif"/>
                <a:cs typeface="DejaVu Serif"/>
              </a:rPr>
              <a:t>	</a:t>
            </a:r>
            <a:r>
              <a:rPr spc="-315" dirty="0"/>
              <a:t>Below is </a:t>
            </a:r>
            <a:r>
              <a:rPr spc="-595" dirty="0"/>
              <a:t>a </a:t>
            </a:r>
            <a:r>
              <a:rPr spc="-285" dirty="0"/>
              <a:t>link </a:t>
            </a:r>
            <a:r>
              <a:rPr spc="-195" dirty="0"/>
              <a:t>to </a:t>
            </a:r>
            <a:r>
              <a:rPr spc="-450" dirty="0"/>
              <a:t>ready.gov </a:t>
            </a:r>
            <a:r>
              <a:rPr spc="-680" dirty="0"/>
              <a:t>that  </a:t>
            </a:r>
            <a:r>
              <a:rPr spc="-484" dirty="0"/>
              <a:t>has </a:t>
            </a:r>
            <a:r>
              <a:rPr spc="-595" dirty="0"/>
              <a:t>a </a:t>
            </a:r>
            <a:r>
              <a:rPr spc="-409" dirty="0"/>
              <a:t>number </a:t>
            </a:r>
            <a:r>
              <a:rPr spc="-260" dirty="0"/>
              <a:t>of </a:t>
            </a:r>
            <a:r>
              <a:rPr spc="-330" dirty="0"/>
              <a:t>resources </a:t>
            </a:r>
            <a:r>
              <a:rPr spc="-355" dirty="0"/>
              <a:t>that </a:t>
            </a:r>
            <a:r>
              <a:rPr spc="-459" dirty="0"/>
              <a:t>can </a:t>
            </a:r>
            <a:r>
              <a:rPr spc="-380" dirty="0"/>
              <a:t>assist  </a:t>
            </a:r>
            <a:r>
              <a:rPr spc="-395" dirty="0"/>
              <a:t>you </a:t>
            </a:r>
            <a:r>
              <a:rPr spc="-475" dirty="0"/>
              <a:t>and </a:t>
            </a:r>
            <a:r>
              <a:rPr spc="-305" dirty="0"/>
              <a:t>your </a:t>
            </a:r>
            <a:r>
              <a:rPr spc="-365" dirty="0"/>
              <a:t>loved </a:t>
            </a:r>
            <a:r>
              <a:rPr spc="-375" dirty="0"/>
              <a:t>ones </a:t>
            </a:r>
            <a:r>
              <a:rPr spc="-310" dirty="0"/>
              <a:t>in </a:t>
            </a:r>
            <a:r>
              <a:rPr spc="-430" dirty="0"/>
              <a:t>being </a:t>
            </a:r>
            <a:r>
              <a:rPr spc="-370" dirty="0"/>
              <a:t>prepared  </a:t>
            </a:r>
            <a:r>
              <a:rPr spc="-405" dirty="0"/>
              <a:t>when </a:t>
            </a:r>
            <a:r>
              <a:rPr spc="-509" dirty="0"/>
              <a:t>an </a:t>
            </a:r>
            <a:r>
              <a:rPr spc="-440" dirty="0"/>
              <a:t>emergency</a:t>
            </a:r>
            <a:r>
              <a:rPr dirty="0"/>
              <a:t> </a:t>
            </a:r>
            <a:r>
              <a:rPr spc="-350" dirty="0"/>
              <a:t>arises.</a:t>
            </a:r>
          </a:p>
          <a:p>
            <a:pPr marL="924560">
              <a:lnSpc>
                <a:spcPct val="100000"/>
              </a:lnSpc>
              <a:spcBef>
                <a:spcPts val="40"/>
              </a:spcBef>
              <a:buClr>
                <a:srgbClr val="3890A6"/>
              </a:buClr>
              <a:buFont typeface="DejaVu Sans"/>
              <a:buChar char=""/>
            </a:pPr>
            <a:endParaRPr sz="4300"/>
          </a:p>
          <a:p>
            <a:pPr marL="1332865" indent="-396240">
              <a:lnSpc>
                <a:spcPct val="100000"/>
              </a:lnSpc>
              <a:buClr>
                <a:srgbClr val="3890A6"/>
              </a:buClr>
              <a:buSzPct val="79687"/>
              <a:buChar char=""/>
              <a:tabLst>
                <a:tab pos="1332865" algn="l"/>
                <a:tab pos="1333500" algn="l"/>
              </a:tabLst>
            </a:pPr>
            <a:r>
              <a:rPr u="heavy" spc="-375" dirty="0">
                <a:solidFill>
                  <a:srgbClr val="8CC664"/>
                </a:solidFill>
                <a:uFill>
                  <a:solidFill>
                    <a:srgbClr val="8CC664"/>
                  </a:solidFill>
                </a:uFill>
              </a:rPr>
              <a:t>http</a:t>
            </a:r>
            <a:r>
              <a:rPr u="heavy" spc="-375" dirty="0">
                <a:solidFill>
                  <a:srgbClr val="8CC664"/>
                </a:solidFill>
                <a:uFill>
                  <a:solidFill>
                    <a:srgbClr val="8CC664"/>
                  </a:solidFill>
                </a:uFill>
                <a:hlinkClick r:id="rId3"/>
              </a:rPr>
              <a:t>s://ww</a:t>
            </a:r>
            <a:r>
              <a:rPr u="heavy" spc="-375" dirty="0">
                <a:solidFill>
                  <a:srgbClr val="8CC664"/>
                </a:solidFill>
                <a:uFill>
                  <a:solidFill>
                    <a:srgbClr val="8CC664"/>
                  </a:solidFill>
                </a:uFill>
              </a:rPr>
              <a:t>w.r</a:t>
            </a:r>
            <a:r>
              <a:rPr u="heavy" spc="-375" dirty="0">
                <a:solidFill>
                  <a:srgbClr val="8CC664"/>
                </a:solidFill>
                <a:uFill>
                  <a:solidFill>
                    <a:srgbClr val="8CC664"/>
                  </a:solidFill>
                </a:uFill>
                <a:hlinkClick r:id="rId3"/>
              </a:rPr>
              <a:t>ead</a:t>
            </a:r>
            <a:r>
              <a:rPr u="heavy" spc="-375" dirty="0">
                <a:solidFill>
                  <a:srgbClr val="8CC664"/>
                </a:solidFill>
                <a:uFill>
                  <a:solidFill>
                    <a:srgbClr val="8CC664"/>
                  </a:solidFill>
                </a:uFill>
              </a:rPr>
              <a:t>y</a:t>
            </a:r>
            <a:r>
              <a:rPr u="heavy" spc="-375" dirty="0">
                <a:solidFill>
                  <a:srgbClr val="8CC664"/>
                </a:solidFill>
                <a:uFill>
                  <a:solidFill>
                    <a:srgbClr val="8CC664"/>
                  </a:solidFill>
                </a:uFill>
                <a:hlinkClick r:id="rId3"/>
              </a:rPr>
              <a:t>.gov/plan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58824" y="89915"/>
            <a:ext cx="7885430" cy="1702435"/>
            <a:chOff x="1258824" y="89915"/>
            <a:chExt cx="7885430" cy="1702435"/>
          </a:xfrm>
        </p:grpSpPr>
        <p:sp>
          <p:nvSpPr>
            <p:cNvPr id="3" name="object 3"/>
            <p:cNvSpPr/>
            <p:nvPr/>
          </p:nvSpPr>
          <p:spPr>
            <a:xfrm>
              <a:off x="1258824" y="89915"/>
              <a:ext cx="7885176" cy="11079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375403" y="684275"/>
              <a:ext cx="1618488" cy="11079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28139" y="221107"/>
            <a:ext cx="7578090" cy="2613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78529" marR="18415" indent="-3117215">
              <a:lnSpc>
                <a:spcPct val="100000"/>
              </a:lnSpc>
              <a:spcBef>
                <a:spcPts val="100"/>
              </a:spcBef>
              <a:tabLst>
                <a:tab pos="2773045" algn="l"/>
              </a:tabLst>
            </a:pPr>
            <a:r>
              <a:rPr sz="3900" spc="-330" dirty="0"/>
              <a:t>Fire</a:t>
            </a:r>
            <a:r>
              <a:rPr sz="3900" spc="90" dirty="0"/>
              <a:t> </a:t>
            </a:r>
            <a:r>
              <a:rPr sz="3900" spc="-525" dirty="0"/>
              <a:t>Safety:</a:t>
            </a:r>
            <a:r>
              <a:rPr sz="3900" spc="-525" dirty="0">
                <a:latin typeface="DejaVu Serif"/>
                <a:cs typeface="DejaVu Serif"/>
              </a:rPr>
              <a:t>	</a:t>
            </a:r>
            <a:r>
              <a:rPr sz="3900" spc="-415" dirty="0"/>
              <a:t>Necessary </a:t>
            </a:r>
            <a:r>
              <a:rPr sz="3900" spc="-484" dirty="0"/>
              <a:t>Elements </a:t>
            </a:r>
            <a:r>
              <a:rPr sz="3900" spc="-425" dirty="0"/>
              <a:t>for  </a:t>
            </a:r>
            <a:r>
              <a:rPr sz="3900" spc="-370" dirty="0"/>
              <a:t>Fires</a:t>
            </a:r>
            <a:endParaRPr sz="3900">
              <a:latin typeface="DejaVu Serif"/>
              <a:cs typeface="DejaVu Serif"/>
            </a:endParaRPr>
          </a:p>
          <a:p>
            <a:pPr marL="295910" marR="5080" indent="-283845" algn="just">
              <a:lnSpc>
                <a:spcPct val="101400"/>
              </a:lnSpc>
              <a:spcBef>
                <a:spcPts val="785"/>
              </a:spcBef>
            </a:pPr>
            <a:r>
              <a:rPr sz="2550" spc="-190" dirty="0">
                <a:solidFill>
                  <a:srgbClr val="3890A6"/>
                </a:solidFill>
              </a:rPr>
              <a:t></a:t>
            </a:r>
            <a:r>
              <a:rPr sz="2550" spc="430" dirty="0">
                <a:solidFill>
                  <a:srgbClr val="3890A6"/>
                </a:solidFill>
              </a:rPr>
              <a:t> </a:t>
            </a:r>
            <a:r>
              <a:rPr sz="2800" spc="-260" dirty="0">
                <a:solidFill>
                  <a:srgbClr val="000000"/>
                </a:solidFill>
              </a:rPr>
              <a:t>The </a:t>
            </a:r>
            <a:r>
              <a:rPr sz="2800" spc="-240" dirty="0">
                <a:solidFill>
                  <a:srgbClr val="000000"/>
                </a:solidFill>
              </a:rPr>
              <a:t>fire </a:t>
            </a:r>
            <a:r>
              <a:rPr sz="2800" spc="-305" dirty="0">
                <a:solidFill>
                  <a:srgbClr val="000000"/>
                </a:solidFill>
              </a:rPr>
              <a:t>triangle </a:t>
            </a:r>
            <a:r>
              <a:rPr sz="2800" spc="-285" dirty="0">
                <a:solidFill>
                  <a:srgbClr val="000000"/>
                </a:solidFill>
              </a:rPr>
              <a:t>identifies </a:t>
            </a:r>
            <a:r>
              <a:rPr sz="2800" spc="-310" dirty="0">
                <a:solidFill>
                  <a:srgbClr val="000000"/>
                </a:solidFill>
              </a:rPr>
              <a:t>that </a:t>
            </a:r>
            <a:r>
              <a:rPr sz="2800" spc="-285" dirty="0">
                <a:solidFill>
                  <a:srgbClr val="000000"/>
                </a:solidFill>
              </a:rPr>
              <a:t>three </a:t>
            </a:r>
            <a:r>
              <a:rPr sz="2800" spc="-484" dirty="0">
                <a:solidFill>
                  <a:srgbClr val="000000"/>
                </a:solidFill>
              </a:rPr>
              <a:t>components  </a:t>
            </a:r>
            <a:r>
              <a:rPr sz="2800" spc="-380" dirty="0">
                <a:solidFill>
                  <a:srgbClr val="000000"/>
                </a:solidFill>
              </a:rPr>
              <a:t>must </a:t>
            </a:r>
            <a:r>
              <a:rPr sz="2800" spc="-385" dirty="0">
                <a:solidFill>
                  <a:srgbClr val="000000"/>
                </a:solidFill>
              </a:rPr>
              <a:t>be </a:t>
            </a:r>
            <a:r>
              <a:rPr sz="2800" spc="-315" dirty="0">
                <a:solidFill>
                  <a:srgbClr val="000000"/>
                </a:solidFill>
              </a:rPr>
              <a:t>present </a:t>
            </a:r>
            <a:r>
              <a:rPr sz="2800" spc="-180" dirty="0">
                <a:solidFill>
                  <a:srgbClr val="000000"/>
                </a:solidFill>
              </a:rPr>
              <a:t>for </a:t>
            </a:r>
            <a:r>
              <a:rPr sz="2800" spc="-525" dirty="0">
                <a:solidFill>
                  <a:srgbClr val="000000"/>
                </a:solidFill>
              </a:rPr>
              <a:t>a </a:t>
            </a:r>
            <a:r>
              <a:rPr sz="2800" spc="-240" dirty="0">
                <a:solidFill>
                  <a:srgbClr val="000000"/>
                </a:solidFill>
              </a:rPr>
              <a:t>fire </a:t>
            </a:r>
            <a:r>
              <a:rPr sz="2800" spc="-170" dirty="0">
                <a:solidFill>
                  <a:srgbClr val="000000"/>
                </a:solidFill>
              </a:rPr>
              <a:t>to </a:t>
            </a:r>
            <a:r>
              <a:rPr sz="2800" spc="-360" dirty="0">
                <a:solidFill>
                  <a:srgbClr val="000000"/>
                </a:solidFill>
              </a:rPr>
              <a:t>take </a:t>
            </a:r>
            <a:r>
              <a:rPr sz="2800" spc="-350" dirty="0">
                <a:solidFill>
                  <a:srgbClr val="000000"/>
                </a:solidFill>
              </a:rPr>
              <a:t>place: </a:t>
            </a:r>
            <a:r>
              <a:rPr sz="2800" spc="-285" dirty="0">
                <a:solidFill>
                  <a:srgbClr val="000000"/>
                </a:solidFill>
              </a:rPr>
              <a:t>Heat, </a:t>
            </a:r>
            <a:r>
              <a:rPr sz="2800" spc="-690" dirty="0">
                <a:solidFill>
                  <a:srgbClr val="000000"/>
                </a:solidFill>
              </a:rPr>
              <a:t>Fuel,  </a:t>
            </a:r>
            <a:r>
              <a:rPr sz="2800" spc="-420" dirty="0">
                <a:solidFill>
                  <a:srgbClr val="000000"/>
                </a:solidFill>
              </a:rPr>
              <a:t>and</a:t>
            </a:r>
            <a:r>
              <a:rPr sz="2800" spc="-400" dirty="0">
                <a:solidFill>
                  <a:srgbClr val="000000"/>
                </a:solidFill>
              </a:rPr>
              <a:t> </a:t>
            </a:r>
            <a:r>
              <a:rPr sz="2800" spc="-325" dirty="0">
                <a:solidFill>
                  <a:srgbClr val="000000"/>
                </a:solidFill>
              </a:rPr>
              <a:t>Oxygen.</a:t>
            </a:r>
            <a:endParaRPr sz="2800"/>
          </a:p>
        </p:txBody>
      </p:sp>
      <p:sp>
        <p:nvSpPr>
          <p:cNvPr id="6" name="object 6"/>
          <p:cNvSpPr txBox="1"/>
          <p:nvPr/>
        </p:nvSpPr>
        <p:spPr>
          <a:xfrm>
            <a:off x="1228139" y="4897069"/>
            <a:ext cx="7534909" cy="17329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5910" marR="5080" indent="-283845">
              <a:lnSpc>
                <a:spcPct val="100000"/>
              </a:lnSpc>
              <a:spcBef>
                <a:spcPts val="95"/>
              </a:spcBef>
            </a:pPr>
            <a:r>
              <a:rPr sz="2250" spc="-180" dirty="0">
                <a:solidFill>
                  <a:srgbClr val="3890A6"/>
                </a:solidFill>
                <a:latin typeface="DejaVu Sans"/>
                <a:cs typeface="DejaVu Sans"/>
              </a:rPr>
              <a:t> </a:t>
            </a:r>
            <a:r>
              <a:rPr sz="2800" spc="-50" dirty="0">
                <a:latin typeface="DejaVu Sans"/>
                <a:cs typeface="DejaVu Sans"/>
              </a:rPr>
              <a:t>A </a:t>
            </a:r>
            <a:r>
              <a:rPr sz="2800" spc="-240" dirty="0">
                <a:latin typeface="DejaVu Sans"/>
                <a:cs typeface="DejaVu Sans"/>
              </a:rPr>
              <a:t>fire </a:t>
            </a:r>
            <a:r>
              <a:rPr sz="2800" spc="-405" dirty="0">
                <a:latin typeface="DejaVu Sans"/>
                <a:cs typeface="DejaVu Sans"/>
              </a:rPr>
              <a:t>can </a:t>
            </a:r>
            <a:r>
              <a:rPr sz="2800" spc="-385" dirty="0">
                <a:latin typeface="DejaVu Sans"/>
                <a:cs typeface="DejaVu Sans"/>
              </a:rPr>
              <a:t>be </a:t>
            </a:r>
            <a:r>
              <a:rPr sz="2800" spc="-335" dirty="0">
                <a:latin typeface="DejaVu Sans"/>
                <a:cs typeface="DejaVu Sans"/>
              </a:rPr>
              <a:t>extinguished </a:t>
            </a:r>
            <a:r>
              <a:rPr sz="2800" spc="-415" dirty="0">
                <a:latin typeface="DejaVu Sans"/>
                <a:cs typeface="DejaVu Sans"/>
              </a:rPr>
              <a:t>by </a:t>
            </a:r>
            <a:r>
              <a:rPr sz="2800" spc="-350" dirty="0">
                <a:latin typeface="DejaVu Sans"/>
                <a:cs typeface="DejaVu Sans"/>
              </a:rPr>
              <a:t>removing </a:t>
            </a:r>
            <a:r>
              <a:rPr sz="2800" spc="-310" dirty="0">
                <a:latin typeface="DejaVu Sans"/>
                <a:cs typeface="DejaVu Sans"/>
              </a:rPr>
              <a:t>one </a:t>
            </a:r>
            <a:r>
              <a:rPr sz="2800" spc="-229" dirty="0">
                <a:latin typeface="DejaVu Sans"/>
                <a:cs typeface="DejaVu Sans"/>
              </a:rPr>
              <a:t>of  </a:t>
            </a:r>
            <a:r>
              <a:rPr sz="2800" spc="-340" dirty="0">
                <a:latin typeface="DejaVu Sans"/>
                <a:cs typeface="DejaVu Sans"/>
              </a:rPr>
              <a:t>these </a:t>
            </a:r>
            <a:r>
              <a:rPr sz="2800" spc="-350" dirty="0">
                <a:latin typeface="DejaVu Sans"/>
                <a:cs typeface="DejaVu Sans"/>
              </a:rPr>
              <a:t>elements: </a:t>
            </a:r>
            <a:r>
              <a:rPr sz="2800" spc="-325" dirty="0">
                <a:latin typeface="DejaVu Sans"/>
                <a:cs typeface="DejaVu Sans"/>
              </a:rPr>
              <a:t>shutting </a:t>
            </a:r>
            <a:r>
              <a:rPr sz="2800" spc="-229" dirty="0">
                <a:latin typeface="DejaVu Sans"/>
                <a:cs typeface="DejaVu Sans"/>
              </a:rPr>
              <a:t>of </a:t>
            </a:r>
            <a:r>
              <a:rPr sz="2800" spc="-310" dirty="0">
                <a:latin typeface="DejaVu Sans"/>
                <a:cs typeface="DejaVu Sans"/>
              </a:rPr>
              <a:t>the </a:t>
            </a:r>
            <a:r>
              <a:rPr sz="2800" spc="-505" dirty="0">
                <a:latin typeface="DejaVu Sans"/>
                <a:cs typeface="DejaVu Sans"/>
              </a:rPr>
              <a:t>gas </a:t>
            </a:r>
            <a:r>
              <a:rPr sz="2800" spc="-170" dirty="0">
                <a:latin typeface="DejaVu Sans"/>
                <a:cs typeface="DejaVu Sans"/>
              </a:rPr>
              <a:t>to </a:t>
            </a:r>
            <a:r>
              <a:rPr sz="2800" spc="-525" dirty="0">
                <a:latin typeface="DejaVu Sans"/>
                <a:cs typeface="DejaVu Sans"/>
              </a:rPr>
              <a:t>a </a:t>
            </a:r>
            <a:r>
              <a:rPr sz="2800" spc="-240" dirty="0">
                <a:latin typeface="DejaVu Sans"/>
                <a:cs typeface="DejaVu Sans"/>
              </a:rPr>
              <a:t>fire  </a:t>
            </a:r>
            <a:r>
              <a:rPr sz="2800" spc="-360" dirty="0">
                <a:latin typeface="DejaVu Sans"/>
                <a:cs typeface="DejaVu Sans"/>
              </a:rPr>
              <a:t>removes </a:t>
            </a:r>
            <a:r>
              <a:rPr sz="2800" spc="-310" dirty="0">
                <a:latin typeface="DejaVu Sans"/>
                <a:cs typeface="DejaVu Sans"/>
              </a:rPr>
              <a:t>the </a:t>
            </a:r>
            <a:r>
              <a:rPr sz="2800" spc="-300" dirty="0">
                <a:latin typeface="DejaVu Sans"/>
                <a:cs typeface="DejaVu Sans"/>
              </a:rPr>
              <a:t>fuel, </a:t>
            </a:r>
            <a:r>
              <a:rPr sz="2800" spc="-110" dirty="0">
                <a:latin typeface="DejaVu Sans"/>
                <a:cs typeface="DejaVu Sans"/>
              </a:rPr>
              <a:t>or </a:t>
            </a:r>
            <a:r>
              <a:rPr sz="2800" spc="-320" dirty="0">
                <a:latin typeface="DejaVu Sans"/>
                <a:cs typeface="DejaVu Sans"/>
              </a:rPr>
              <a:t>putting </a:t>
            </a:r>
            <a:r>
              <a:rPr sz="2800" spc="-525" dirty="0">
                <a:latin typeface="DejaVu Sans"/>
                <a:cs typeface="DejaVu Sans"/>
              </a:rPr>
              <a:t>a </a:t>
            </a:r>
            <a:r>
              <a:rPr sz="2800" spc="-235" dirty="0">
                <a:latin typeface="DejaVu Sans"/>
                <a:cs typeface="DejaVu Sans"/>
              </a:rPr>
              <a:t>lid </a:t>
            </a:r>
            <a:r>
              <a:rPr sz="2800" spc="-275" dirty="0">
                <a:latin typeface="DejaVu Sans"/>
                <a:cs typeface="DejaVu Sans"/>
              </a:rPr>
              <a:t>on </a:t>
            </a:r>
            <a:r>
              <a:rPr sz="2800" spc="-525" dirty="0">
                <a:latin typeface="DejaVu Sans"/>
                <a:cs typeface="DejaVu Sans"/>
              </a:rPr>
              <a:t>a </a:t>
            </a:r>
            <a:r>
              <a:rPr sz="2800" spc="-310" dirty="0">
                <a:latin typeface="DejaVu Sans"/>
                <a:cs typeface="DejaVu Sans"/>
              </a:rPr>
              <a:t>the </a:t>
            </a:r>
            <a:r>
              <a:rPr sz="2800" spc="-430" dirty="0">
                <a:latin typeface="DejaVu Sans"/>
                <a:cs typeface="DejaVu Sans"/>
              </a:rPr>
              <a:t>pan </a:t>
            </a:r>
            <a:r>
              <a:rPr sz="2800" spc="-830" dirty="0">
                <a:latin typeface="DejaVu Sans"/>
                <a:cs typeface="DejaVu Sans"/>
              </a:rPr>
              <a:t>that  </a:t>
            </a:r>
            <a:r>
              <a:rPr sz="2800" spc="-430" dirty="0">
                <a:latin typeface="DejaVu Sans"/>
                <a:cs typeface="DejaVu Sans"/>
              </a:rPr>
              <a:t>has </a:t>
            </a:r>
            <a:r>
              <a:rPr sz="2800" spc="-525" dirty="0">
                <a:latin typeface="DejaVu Sans"/>
                <a:cs typeface="DejaVu Sans"/>
              </a:rPr>
              <a:t>a </a:t>
            </a:r>
            <a:r>
              <a:rPr sz="2800" spc="-395" dirty="0">
                <a:latin typeface="DejaVu Sans"/>
                <a:cs typeface="DejaVu Sans"/>
              </a:rPr>
              <a:t>grease </a:t>
            </a:r>
            <a:r>
              <a:rPr sz="2800" spc="-240" dirty="0">
                <a:latin typeface="DejaVu Sans"/>
                <a:cs typeface="DejaVu Sans"/>
              </a:rPr>
              <a:t>fire </a:t>
            </a:r>
            <a:r>
              <a:rPr sz="2800" spc="-360" dirty="0">
                <a:latin typeface="DejaVu Sans"/>
                <a:cs typeface="DejaVu Sans"/>
              </a:rPr>
              <a:t>removes </a:t>
            </a:r>
            <a:r>
              <a:rPr sz="2800" spc="-310" dirty="0">
                <a:latin typeface="DejaVu Sans"/>
                <a:cs typeface="DejaVu Sans"/>
              </a:rPr>
              <a:t>the</a:t>
            </a:r>
            <a:r>
              <a:rPr sz="2800" spc="-459" dirty="0">
                <a:latin typeface="DejaVu Sans"/>
                <a:cs typeface="DejaVu Sans"/>
              </a:rPr>
              <a:t> </a:t>
            </a:r>
            <a:r>
              <a:rPr sz="2800" spc="-365" dirty="0">
                <a:latin typeface="DejaVu Sans"/>
                <a:cs typeface="DejaVu Sans"/>
              </a:rPr>
              <a:t>oxygen.</a:t>
            </a:r>
            <a:endParaRPr sz="2800">
              <a:latin typeface="DejaVu Sans"/>
              <a:cs typeface="DejaVu San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62400" y="2514600"/>
            <a:ext cx="2095500" cy="1828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6339" y="387095"/>
            <a:ext cx="7885176" cy="11079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4602" y="518286"/>
            <a:ext cx="7247255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24430" algn="l"/>
              </a:tabLst>
            </a:pPr>
            <a:r>
              <a:rPr sz="3900" spc="-330" dirty="0"/>
              <a:t>Fire</a:t>
            </a:r>
            <a:r>
              <a:rPr sz="3900" spc="90" dirty="0"/>
              <a:t> </a:t>
            </a:r>
            <a:r>
              <a:rPr sz="3900" spc="-525" dirty="0"/>
              <a:t>Safety:</a:t>
            </a:r>
            <a:r>
              <a:rPr sz="3900" spc="-525" dirty="0">
                <a:latin typeface="DejaVu Serif"/>
                <a:cs typeface="DejaVu Serif"/>
              </a:rPr>
              <a:t>	</a:t>
            </a:r>
            <a:r>
              <a:rPr sz="3900" spc="-390" dirty="0"/>
              <a:t>Use </a:t>
            </a:r>
            <a:r>
              <a:rPr sz="3900" spc="-320" dirty="0"/>
              <a:t>of </a:t>
            </a:r>
            <a:r>
              <a:rPr sz="3900" spc="-330" dirty="0"/>
              <a:t>Fire</a:t>
            </a:r>
            <a:r>
              <a:rPr sz="3900" spc="-775" dirty="0"/>
              <a:t> </a:t>
            </a:r>
            <a:r>
              <a:rPr sz="3900" spc="-484" dirty="0"/>
              <a:t>Extinguisher</a:t>
            </a:r>
            <a:endParaRPr sz="3900">
              <a:latin typeface="DejaVu Serif"/>
              <a:cs typeface="DejaVu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04289" y="1374089"/>
            <a:ext cx="7357745" cy="496506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295910" marR="278765" indent="-283845">
              <a:lnSpc>
                <a:spcPts val="2880"/>
              </a:lnSpc>
              <a:spcBef>
                <a:spcPts val="795"/>
              </a:spcBef>
            </a:pPr>
            <a:r>
              <a:rPr sz="2400" spc="-185" dirty="0">
                <a:solidFill>
                  <a:srgbClr val="3890A6"/>
                </a:solidFill>
                <a:latin typeface="DejaVu Sans"/>
                <a:cs typeface="DejaVu Sans"/>
              </a:rPr>
              <a:t> </a:t>
            </a:r>
            <a:r>
              <a:rPr sz="3000" spc="-265" dirty="0">
                <a:latin typeface="DejaVu Sans"/>
                <a:cs typeface="DejaVu Sans"/>
              </a:rPr>
              <a:t>When </a:t>
            </a:r>
            <a:r>
              <a:rPr sz="3000" spc="-405" dirty="0">
                <a:latin typeface="DejaVu Sans"/>
                <a:cs typeface="DejaVu Sans"/>
              </a:rPr>
              <a:t>using </a:t>
            </a:r>
            <a:r>
              <a:rPr sz="3000" spc="-560" dirty="0">
                <a:latin typeface="DejaVu Sans"/>
                <a:cs typeface="DejaVu Sans"/>
              </a:rPr>
              <a:t>a </a:t>
            </a:r>
            <a:r>
              <a:rPr sz="3000" spc="-260" dirty="0">
                <a:latin typeface="DejaVu Sans"/>
                <a:cs typeface="DejaVu Sans"/>
              </a:rPr>
              <a:t>Fire </a:t>
            </a:r>
            <a:r>
              <a:rPr sz="3000" spc="-345" dirty="0">
                <a:latin typeface="DejaVu Sans"/>
                <a:cs typeface="DejaVu Sans"/>
              </a:rPr>
              <a:t>Extinguisher, </a:t>
            </a:r>
            <a:r>
              <a:rPr sz="3000" spc="-375" dirty="0">
                <a:latin typeface="DejaVu Sans"/>
                <a:cs typeface="DejaVu Sans"/>
              </a:rPr>
              <a:t>you </a:t>
            </a:r>
            <a:r>
              <a:rPr sz="3000" spc="-365" dirty="0">
                <a:latin typeface="DejaVu Sans"/>
                <a:cs typeface="DejaVu Sans"/>
              </a:rPr>
              <a:t>want  </a:t>
            </a:r>
            <a:r>
              <a:rPr sz="3000" spc="-1255" dirty="0">
                <a:latin typeface="DejaVu Sans"/>
                <a:cs typeface="DejaVu Sans"/>
              </a:rPr>
              <a:t>to</a:t>
            </a:r>
            <a:r>
              <a:rPr sz="3000" spc="-100" dirty="0">
                <a:latin typeface="DejaVu Sans"/>
                <a:cs typeface="DejaVu Sans"/>
              </a:rPr>
              <a:t> </a:t>
            </a:r>
            <a:r>
              <a:rPr sz="3000" spc="-295" dirty="0">
                <a:latin typeface="DejaVu Sans"/>
                <a:cs typeface="DejaVu Sans"/>
              </a:rPr>
              <a:t>think </a:t>
            </a:r>
            <a:r>
              <a:rPr sz="3000" spc="-245" dirty="0">
                <a:latin typeface="DejaVu Sans"/>
                <a:cs typeface="DejaVu Sans"/>
              </a:rPr>
              <a:t>of </a:t>
            </a:r>
            <a:r>
              <a:rPr sz="3000" spc="-330" dirty="0">
                <a:latin typeface="DejaVu Sans"/>
                <a:cs typeface="DejaVu Sans"/>
              </a:rPr>
              <a:t>the </a:t>
            </a:r>
            <a:r>
              <a:rPr sz="3000" b="1" spc="-310" dirty="0">
                <a:latin typeface="DejaVu Sans"/>
                <a:cs typeface="DejaVu Sans"/>
              </a:rPr>
              <a:t>PASS</a:t>
            </a:r>
            <a:r>
              <a:rPr sz="3000" b="1" spc="-180" dirty="0">
                <a:latin typeface="DejaVu Sans"/>
                <a:cs typeface="DejaVu Sans"/>
              </a:rPr>
              <a:t> </a:t>
            </a:r>
            <a:r>
              <a:rPr sz="3000" spc="-375" dirty="0">
                <a:latin typeface="DejaVu Sans"/>
                <a:cs typeface="DejaVu Sans"/>
              </a:rPr>
              <a:t>accronym.</a:t>
            </a:r>
            <a:endParaRPr sz="3000">
              <a:latin typeface="DejaVu Sans"/>
              <a:cs typeface="DejaVu Sans"/>
            </a:endParaRPr>
          </a:p>
          <a:p>
            <a:pPr marL="12700">
              <a:lnSpc>
                <a:spcPts val="3445"/>
              </a:lnSpc>
            </a:pPr>
            <a:r>
              <a:rPr sz="3000" b="1" spc="-250" dirty="0">
                <a:latin typeface="DejaVu Sans"/>
                <a:cs typeface="DejaVu Sans"/>
              </a:rPr>
              <a:t>P</a:t>
            </a:r>
            <a:r>
              <a:rPr sz="3000" spc="-250" dirty="0">
                <a:latin typeface="DejaVu Sans"/>
                <a:cs typeface="DejaVu Sans"/>
              </a:rPr>
              <a:t>ull </a:t>
            </a:r>
            <a:r>
              <a:rPr sz="3000" spc="-330" dirty="0">
                <a:latin typeface="DejaVu Sans"/>
                <a:cs typeface="DejaVu Sans"/>
              </a:rPr>
              <a:t>the </a:t>
            </a:r>
            <a:r>
              <a:rPr sz="3000" spc="-390" dirty="0">
                <a:latin typeface="DejaVu Sans"/>
                <a:cs typeface="DejaVu Sans"/>
              </a:rPr>
              <a:t>safety</a:t>
            </a:r>
            <a:r>
              <a:rPr sz="3000" spc="-525" dirty="0">
                <a:latin typeface="DejaVu Sans"/>
                <a:cs typeface="DejaVu Sans"/>
              </a:rPr>
              <a:t> </a:t>
            </a:r>
            <a:r>
              <a:rPr sz="3000" spc="-330" dirty="0">
                <a:latin typeface="DejaVu Sans"/>
                <a:cs typeface="DejaVu Sans"/>
              </a:rPr>
              <a:t>pin</a:t>
            </a:r>
            <a:endParaRPr sz="3000">
              <a:latin typeface="DejaVu Sans"/>
              <a:cs typeface="DejaVu Sans"/>
            </a:endParaRPr>
          </a:p>
          <a:p>
            <a:pPr marL="295910" marR="306070" indent="-283845">
              <a:lnSpc>
                <a:spcPts val="2880"/>
              </a:lnSpc>
              <a:spcBef>
                <a:spcPts val="640"/>
              </a:spcBef>
            </a:pPr>
            <a:r>
              <a:rPr sz="3000" b="1" spc="-260" dirty="0">
                <a:latin typeface="DejaVu Sans"/>
                <a:cs typeface="DejaVu Sans"/>
              </a:rPr>
              <a:t>A</a:t>
            </a:r>
            <a:r>
              <a:rPr sz="3000" spc="-260" dirty="0">
                <a:latin typeface="DejaVu Sans"/>
                <a:cs typeface="DejaVu Sans"/>
              </a:rPr>
              <a:t>im </a:t>
            </a:r>
            <a:r>
              <a:rPr sz="3000" spc="-370" dirty="0">
                <a:latin typeface="DejaVu Sans"/>
                <a:cs typeface="DejaVu Sans"/>
              </a:rPr>
              <a:t>at </a:t>
            </a:r>
            <a:r>
              <a:rPr sz="3000" spc="-330" dirty="0">
                <a:latin typeface="DejaVu Sans"/>
                <a:cs typeface="DejaVu Sans"/>
              </a:rPr>
              <a:t>the </a:t>
            </a:r>
            <a:r>
              <a:rPr sz="3000" spc="-445" dirty="0">
                <a:latin typeface="DejaVu Sans"/>
                <a:cs typeface="DejaVu Sans"/>
              </a:rPr>
              <a:t>base </a:t>
            </a:r>
            <a:r>
              <a:rPr sz="3000" spc="-245" dirty="0">
                <a:latin typeface="DejaVu Sans"/>
                <a:cs typeface="DejaVu Sans"/>
              </a:rPr>
              <a:t>of </a:t>
            </a:r>
            <a:r>
              <a:rPr sz="3000" spc="-330" dirty="0">
                <a:latin typeface="DejaVu Sans"/>
                <a:cs typeface="DejaVu Sans"/>
              </a:rPr>
              <a:t>the </a:t>
            </a:r>
            <a:r>
              <a:rPr sz="3000" spc="-250" dirty="0">
                <a:latin typeface="DejaVu Sans"/>
                <a:cs typeface="DejaVu Sans"/>
              </a:rPr>
              <a:t>fire </a:t>
            </a:r>
            <a:r>
              <a:rPr sz="3000" spc="-445" dirty="0">
                <a:latin typeface="DejaVu Sans"/>
                <a:cs typeface="DejaVu Sans"/>
              </a:rPr>
              <a:t>and </a:t>
            </a:r>
            <a:r>
              <a:rPr sz="3000" spc="-254" dirty="0">
                <a:latin typeface="DejaVu Sans"/>
                <a:cs typeface="DejaVu Sans"/>
              </a:rPr>
              <a:t>not </a:t>
            </a:r>
            <a:r>
              <a:rPr sz="3000" spc="-335" dirty="0">
                <a:latin typeface="DejaVu Sans"/>
                <a:cs typeface="DejaVu Sans"/>
              </a:rPr>
              <a:t>the </a:t>
            </a:r>
            <a:r>
              <a:rPr sz="3000" spc="-254" dirty="0">
                <a:latin typeface="DejaVu Sans"/>
                <a:cs typeface="DejaVu Sans"/>
              </a:rPr>
              <a:t>top  </a:t>
            </a:r>
            <a:r>
              <a:rPr sz="3000" spc="-1240" dirty="0">
                <a:latin typeface="DejaVu Sans"/>
                <a:cs typeface="DejaVu Sans"/>
              </a:rPr>
              <a:t>of</a:t>
            </a:r>
            <a:r>
              <a:rPr sz="3000" spc="-165" dirty="0">
                <a:latin typeface="DejaVu Sans"/>
                <a:cs typeface="DejaVu Sans"/>
              </a:rPr>
              <a:t> </a:t>
            </a:r>
            <a:r>
              <a:rPr sz="3000" spc="-330" dirty="0">
                <a:latin typeface="DejaVu Sans"/>
                <a:cs typeface="DejaVu Sans"/>
              </a:rPr>
              <a:t>the</a:t>
            </a:r>
            <a:r>
              <a:rPr sz="3000" spc="80" dirty="0">
                <a:latin typeface="DejaVu Sans"/>
                <a:cs typeface="DejaVu Sans"/>
              </a:rPr>
              <a:t> </a:t>
            </a:r>
            <a:r>
              <a:rPr sz="3000" spc="-415" dirty="0">
                <a:latin typeface="DejaVu Sans"/>
                <a:cs typeface="DejaVu Sans"/>
              </a:rPr>
              <a:t>flames</a:t>
            </a:r>
            <a:endParaRPr sz="3000">
              <a:latin typeface="DejaVu Sans"/>
              <a:cs typeface="DejaVu Sans"/>
            </a:endParaRPr>
          </a:p>
          <a:p>
            <a:pPr marL="12700">
              <a:lnSpc>
                <a:spcPts val="3445"/>
              </a:lnSpc>
            </a:pPr>
            <a:r>
              <a:rPr sz="3000" b="1" spc="-390" dirty="0">
                <a:latin typeface="DejaVu Sans"/>
                <a:cs typeface="DejaVu Sans"/>
              </a:rPr>
              <a:t>S</a:t>
            </a:r>
            <a:r>
              <a:rPr sz="3000" spc="-390" dirty="0">
                <a:latin typeface="DejaVu Sans"/>
                <a:cs typeface="DejaVu Sans"/>
              </a:rPr>
              <a:t>queeze </a:t>
            </a:r>
            <a:r>
              <a:rPr sz="3000" spc="-330" dirty="0">
                <a:latin typeface="DejaVu Sans"/>
                <a:cs typeface="DejaVu Sans"/>
              </a:rPr>
              <a:t>the </a:t>
            </a:r>
            <a:r>
              <a:rPr sz="3000" spc="-390" dirty="0">
                <a:latin typeface="DejaVu Sans"/>
                <a:cs typeface="DejaVu Sans"/>
              </a:rPr>
              <a:t>handle </a:t>
            </a:r>
            <a:r>
              <a:rPr sz="3000" spc="-185" dirty="0">
                <a:latin typeface="DejaVu Sans"/>
                <a:cs typeface="DejaVu Sans"/>
              </a:rPr>
              <a:t>to </a:t>
            </a:r>
            <a:r>
              <a:rPr sz="3000" spc="-400" dirty="0">
                <a:latin typeface="DejaVu Sans"/>
                <a:cs typeface="DejaVu Sans"/>
              </a:rPr>
              <a:t>spray </a:t>
            </a:r>
            <a:r>
              <a:rPr sz="3000" spc="-330" dirty="0">
                <a:latin typeface="DejaVu Sans"/>
                <a:cs typeface="DejaVu Sans"/>
              </a:rPr>
              <a:t>the</a:t>
            </a:r>
            <a:r>
              <a:rPr sz="3000" spc="-145" dirty="0">
                <a:latin typeface="DejaVu Sans"/>
                <a:cs typeface="DejaVu Sans"/>
              </a:rPr>
              <a:t> </a:t>
            </a:r>
            <a:r>
              <a:rPr sz="3000" spc="-265" dirty="0">
                <a:latin typeface="DejaVu Sans"/>
                <a:cs typeface="DejaVu Sans"/>
              </a:rPr>
              <a:t>solution</a:t>
            </a:r>
            <a:endParaRPr sz="3000">
              <a:latin typeface="DejaVu Sans"/>
              <a:cs typeface="DejaVu Sans"/>
            </a:endParaRPr>
          </a:p>
          <a:p>
            <a:pPr marL="12700">
              <a:lnSpc>
                <a:spcPts val="3540"/>
              </a:lnSpc>
            </a:pPr>
            <a:r>
              <a:rPr sz="3000" b="1" spc="-395" dirty="0">
                <a:latin typeface="DejaVu Sans"/>
                <a:cs typeface="DejaVu Sans"/>
              </a:rPr>
              <a:t>S</a:t>
            </a:r>
            <a:r>
              <a:rPr sz="3000" spc="-395" dirty="0">
                <a:latin typeface="DejaVu Sans"/>
                <a:cs typeface="DejaVu Sans"/>
              </a:rPr>
              <a:t>weeping </a:t>
            </a:r>
            <a:r>
              <a:rPr sz="3000" spc="-305" dirty="0">
                <a:latin typeface="DejaVu Sans"/>
                <a:cs typeface="DejaVu Sans"/>
              </a:rPr>
              <a:t>motions </a:t>
            </a:r>
            <a:r>
              <a:rPr sz="3000" spc="-335" dirty="0">
                <a:latin typeface="DejaVu Sans"/>
                <a:cs typeface="DejaVu Sans"/>
              </a:rPr>
              <a:t>across </a:t>
            </a:r>
            <a:r>
              <a:rPr sz="3000" spc="-330" dirty="0">
                <a:latin typeface="DejaVu Sans"/>
                <a:cs typeface="DejaVu Sans"/>
              </a:rPr>
              <a:t>the </a:t>
            </a:r>
            <a:r>
              <a:rPr sz="3000" spc="-445" dirty="0">
                <a:latin typeface="DejaVu Sans"/>
                <a:cs typeface="DejaVu Sans"/>
              </a:rPr>
              <a:t>base </a:t>
            </a:r>
            <a:r>
              <a:rPr sz="3000" spc="-245" dirty="0">
                <a:latin typeface="DejaVu Sans"/>
                <a:cs typeface="DejaVu Sans"/>
              </a:rPr>
              <a:t>of </a:t>
            </a:r>
            <a:r>
              <a:rPr sz="3000" spc="-335" dirty="0">
                <a:latin typeface="DejaVu Sans"/>
                <a:cs typeface="DejaVu Sans"/>
              </a:rPr>
              <a:t>the</a:t>
            </a:r>
            <a:r>
              <a:rPr sz="3000" spc="-405" dirty="0">
                <a:latin typeface="DejaVu Sans"/>
                <a:cs typeface="DejaVu Sans"/>
              </a:rPr>
              <a:t> </a:t>
            </a:r>
            <a:r>
              <a:rPr sz="3000" spc="-250" dirty="0">
                <a:latin typeface="DejaVu Sans"/>
                <a:cs typeface="DejaVu Sans"/>
              </a:rPr>
              <a:t>fire</a:t>
            </a:r>
            <a:endParaRPr sz="30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DejaVu Sans"/>
              <a:cs typeface="DejaVu Sans"/>
            </a:endParaRPr>
          </a:p>
          <a:p>
            <a:pPr marL="295910" marR="5080">
              <a:lnSpc>
                <a:spcPct val="80000"/>
              </a:lnSpc>
            </a:pPr>
            <a:r>
              <a:rPr sz="3000" spc="-270" dirty="0">
                <a:latin typeface="DejaVu Sans"/>
                <a:cs typeface="DejaVu Sans"/>
              </a:rPr>
              <a:t>There </a:t>
            </a:r>
            <a:r>
              <a:rPr sz="3000" spc="-360" dirty="0">
                <a:latin typeface="DejaVu Sans"/>
                <a:cs typeface="DejaVu Sans"/>
              </a:rPr>
              <a:t>are </a:t>
            </a:r>
            <a:r>
              <a:rPr sz="3000" spc="-300" dirty="0">
                <a:latin typeface="DejaVu Sans"/>
                <a:cs typeface="DejaVu Sans"/>
              </a:rPr>
              <a:t>different </a:t>
            </a:r>
            <a:r>
              <a:rPr sz="3000" spc="-375" dirty="0">
                <a:latin typeface="DejaVu Sans"/>
                <a:cs typeface="DejaVu Sans"/>
              </a:rPr>
              <a:t>types </a:t>
            </a:r>
            <a:r>
              <a:rPr sz="3000" spc="-245" dirty="0">
                <a:latin typeface="DejaVu Sans"/>
                <a:cs typeface="DejaVu Sans"/>
              </a:rPr>
              <a:t>of </a:t>
            </a:r>
            <a:r>
              <a:rPr sz="3000" spc="-250" dirty="0">
                <a:latin typeface="DejaVu Sans"/>
                <a:cs typeface="DejaVu Sans"/>
              </a:rPr>
              <a:t>fire </a:t>
            </a:r>
            <a:r>
              <a:rPr sz="3000" spc="-400" dirty="0">
                <a:latin typeface="DejaVu Sans"/>
                <a:cs typeface="DejaVu Sans"/>
              </a:rPr>
              <a:t>extinguishers  </a:t>
            </a:r>
            <a:r>
              <a:rPr sz="3000" spc="-445" dirty="0">
                <a:latin typeface="DejaVu Sans"/>
                <a:cs typeface="DejaVu Sans"/>
              </a:rPr>
              <a:t>and </a:t>
            </a:r>
            <a:r>
              <a:rPr sz="3000" spc="-180" dirty="0">
                <a:latin typeface="DejaVu Sans"/>
                <a:cs typeface="DejaVu Sans"/>
              </a:rPr>
              <a:t>it </a:t>
            </a:r>
            <a:r>
              <a:rPr sz="3000" spc="-295" dirty="0">
                <a:latin typeface="DejaVu Sans"/>
                <a:cs typeface="DejaVu Sans"/>
              </a:rPr>
              <a:t>is </a:t>
            </a:r>
            <a:r>
              <a:rPr sz="3000" spc="-430" dirty="0">
                <a:latin typeface="DejaVu Sans"/>
                <a:cs typeface="DejaVu Sans"/>
              </a:rPr>
              <a:t>suggested </a:t>
            </a:r>
            <a:r>
              <a:rPr sz="3000" spc="-330" dirty="0">
                <a:latin typeface="DejaVu Sans"/>
                <a:cs typeface="DejaVu Sans"/>
              </a:rPr>
              <a:t>that </a:t>
            </a:r>
            <a:r>
              <a:rPr sz="3000" spc="-370" dirty="0">
                <a:latin typeface="DejaVu Sans"/>
                <a:cs typeface="DejaVu Sans"/>
              </a:rPr>
              <a:t>you </a:t>
            </a:r>
            <a:r>
              <a:rPr sz="3000" spc="-505" dirty="0">
                <a:latin typeface="DejaVu Sans"/>
                <a:cs typeface="DejaVu Sans"/>
              </a:rPr>
              <a:t>have </a:t>
            </a:r>
            <a:r>
              <a:rPr sz="3000" spc="-330" dirty="0">
                <a:latin typeface="DejaVu Sans"/>
                <a:cs typeface="DejaVu Sans"/>
              </a:rPr>
              <a:t>one that </a:t>
            </a:r>
            <a:r>
              <a:rPr sz="3000" spc="-300" dirty="0">
                <a:latin typeface="DejaVu Sans"/>
                <a:cs typeface="DejaVu Sans"/>
              </a:rPr>
              <a:t>is  </a:t>
            </a:r>
            <a:r>
              <a:rPr sz="3000" spc="-185" dirty="0">
                <a:latin typeface="DejaVu Sans"/>
                <a:cs typeface="DejaVu Sans"/>
              </a:rPr>
              <a:t>for </a:t>
            </a:r>
            <a:r>
              <a:rPr sz="3000" spc="-245" dirty="0">
                <a:latin typeface="DejaVu Sans"/>
                <a:cs typeface="DejaVu Sans"/>
              </a:rPr>
              <a:t>criteria </a:t>
            </a:r>
            <a:r>
              <a:rPr sz="3000" spc="-200" dirty="0">
                <a:latin typeface="DejaVu Sans"/>
                <a:cs typeface="DejaVu Sans"/>
              </a:rPr>
              <a:t>A,B,C </a:t>
            </a:r>
            <a:r>
              <a:rPr sz="3000" spc="-280" dirty="0">
                <a:latin typeface="DejaVu Sans"/>
                <a:cs typeface="DejaVu Sans"/>
              </a:rPr>
              <a:t>(this </a:t>
            </a:r>
            <a:r>
              <a:rPr sz="3000" spc="-325" dirty="0">
                <a:latin typeface="DejaVu Sans"/>
                <a:cs typeface="DejaVu Sans"/>
              </a:rPr>
              <a:t>should </a:t>
            </a:r>
            <a:r>
              <a:rPr sz="3000" spc="-409" dirty="0">
                <a:latin typeface="DejaVu Sans"/>
                <a:cs typeface="DejaVu Sans"/>
              </a:rPr>
              <a:t>be </a:t>
            </a:r>
            <a:r>
              <a:rPr sz="3000" spc="-305" dirty="0">
                <a:latin typeface="DejaVu Sans"/>
                <a:cs typeface="DejaVu Sans"/>
              </a:rPr>
              <a:t>identified </a:t>
            </a:r>
            <a:r>
              <a:rPr sz="3000" spc="-985" dirty="0">
                <a:latin typeface="DejaVu Sans"/>
                <a:cs typeface="DejaVu Sans"/>
              </a:rPr>
              <a:t>on </a:t>
            </a:r>
            <a:r>
              <a:rPr sz="3000" spc="-509" dirty="0">
                <a:latin typeface="DejaVu Sans"/>
                <a:cs typeface="DejaVu Sans"/>
              </a:rPr>
              <a:t> </a:t>
            </a:r>
            <a:r>
              <a:rPr sz="3000" spc="-330" dirty="0">
                <a:latin typeface="DejaVu Sans"/>
                <a:cs typeface="DejaVu Sans"/>
              </a:rPr>
              <a:t>the</a:t>
            </a:r>
            <a:r>
              <a:rPr sz="3000" spc="75" dirty="0">
                <a:latin typeface="DejaVu Sans"/>
                <a:cs typeface="DejaVu Sans"/>
              </a:rPr>
              <a:t> </a:t>
            </a:r>
            <a:r>
              <a:rPr sz="3000" spc="-320" dirty="0">
                <a:latin typeface="DejaVu Sans"/>
                <a:cs typeface="DejaVu Sans"/>
              </a:rPr>
              <a:t>label)</a:t>
            </a:r>
            <a:endParaRPr sz="30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4463" y="171653"/>
            <a:ext cx="6845808" cy="1220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4602" y="486283"/>
            <a:ext cx="614553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70" dirty="0"/>
              <a:t>Fire </a:t>
            </a:r>
            <a:r>
              <a:rPr spc="-580" dirty="0"/>
              <a:t>Safety: </a:t>
            </a:r>
            <a:r>
              <a:rPr spc="-355" dirty="0"/>
              <a:t>Protection</a:t>
            </a:r>
            <a:r>
              <a:rPr spc="-885" dirty="0"/>
              <a:t> </a:t>
            </a:r>
            <a:r>
              <a:rPr spc="-685" dirty="0"/>
              <a:t>Plans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28139" y="1392377"/>
            <a:ext cx="7577455" cy="497967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295910" marR="5080" indent="-283845">
              <a:lnSpc>
                <a:spcPct val="80000"/>
              </a:lnSpc>
              <a:spcBef>
                <a:spcPts val="695"/>
              </a:spcBef>
              <a:buClr>
                <a:srgbClr val="3890A6"/>
              </a:buClr>
              <a:buSzPct val="80000"/>
              <a:buChar char=""/>
              <a:tabLst>
                <a:tab pos="295910" algn="l"/>
                <a:tab pos="296545" algn="l"/>
              </a:tabLst>
            </a:pPr>
            <a:r>
              <a:rPr sz="2500" spc="-204" dirty="0">
                <a:latin typeface="DejaVu Sans"/>
                <a:cs typeface="DejaVu Sans"/>
              </a:rPr>
              <a:t>Whether </a:t>
            </a:r>
            <a:r>
              <a:rPr sz="2500" spc="-310" dirty="0">
                <a:latin typeface="DejaVu Sans"/>
                <a:cs typeface="DejaVu Sans"/>
              </a:rPr>
              <a:t>you </a:t>
            </a:r>
            <a:r>
              <a:rPr sz="2500" spc="-260" dirty="0">
                <a:latin typeface="DejaVu Sans"/>
                <a:cs typeface="DejaVu Sans"/>
              </a:rPr>
              <a:t>provide </a:t>
            </a:r>
            <a:r>
              <a:rPr sz="2500" spc="-270" dirty="0">
                <a:latin typeface="DejaVu Sans"/>
                <a:cs typeface="DejaVu Sans"/>
              </a:rPr>
              <a:t>services </a:t>
            </a:r>
            <a:r>
              <a:rPr sz="2500" spc="-229" dirty="0">
                <a:latin typeface="DejaVu Sans"/>
                <a:cs typeface="DejaVu Sans"/>
              </a:rPr>
              <a:t>within </a:t>
            </a:r>
            <a:r>
              <a:rPr sz="2500" spc="-470" dirty="0">
                <a:latin typeface="DejaVu Sans"/>
                <a:cs typeface="DejaVu Sans"/>
              </a:rPr>
              <a:t>a</a:t>
            </a:r>
            <a:r>
              <a:rPr sz="2500" spc="-150" dirty="0">
                <a:latin typeface="DejaVu Sans"/>
                <a:cs typeface="DejaVu Sans"/>
              </a:rPr>
              <a:t> </a:t>
            </a:r>
            <a:r>
              <a:rPr sz="2500" spc="-285" dirty="0">
                <a:latin typeface="DejaVu Sans"/>
                <a:cs typeface="DejaVu Sans"/>
              </a:rPr>
              <a:t>licensed setting  </a:t>
            </a:r>
            <a:r>
              <a:rPr sz="2500" spc="-100" dirty="0">
                <a:latin typeface="DejaVu Sans"/>
                <a:cs typeface="DejaVu Sans"/>
              </a:rPr>
              <a:t>or </a:t>
            </a:r>
            <a:r>
              <a:rPr sz="2500" spc="-330" dirty="0">
                <a:latin typeface="DejaVu Sans"/>
                <a:cs typeface="DejaVu Sans"/>
              </a:rPr>
              <a:t>someone’s </a:t>
            </a:r>
            <a:r>
              <a:rPr sz="2500" spc="-270" dirty="0">
                <a:latin typeface="DejaVu Sans"/>
                <a:cs typeface="DejaVu Sans"/>
              </a:rPr>
              <a:t>private </a:t>
            </a:r>
            <a:r>
              <a:rPr sz="2500" spc="-275" dirty="0">
                <a:latin typeface="DejaVu Sans"/>
                <a:cs typeface="DejaVu Sans"/>
              </a:rPr>
              <a:t>residence, it’s </a:t>
            </a:r>
            <a:r>
              <a:rPr sz="2500" spc="-254" dirty="0">
                <a:latin typeface="DejaVu Sans"/>
                <a:cs typeface="DejaVu Sans"/>
              </a:rPr>
              <a:t>important </a:t>
            </a:r>
            <a:r>
              <a:rPr sz="2500" spc="-155" dirty="0">
                <a:latin typeface="DejaVu Sans"/>
                <a:cs typeface="DejaVu Sans"/>
              </a:rPr>
              <a:t>to </a:t>
            </a:r>
            <a:r>
              <a:rPr sz="2500" spc="-420" dirty="0">
                <a:latin typeface="DejaVu Sans"/>
                <a:cs typeface="DejaVu Sans"/>
              </a:rPr>
              <a:t>have  </a:t>
            </a:r>
            <a:r>
              <a:rPr sz="2500" spc="-375" dirty="0">
                <a:latin typeface="DejaVu Sans"/>
                <a:cs typeface="DejaVu Sans"/>
              </a:rPr>
              <a:t>and </a:t>
            </a:r>
            <a:r>
              <a:rPr sz="2500" spc="-254" dirty="0">
                <a:latin typeface="DejaVu Sans"/>
                <a:cs typeface="DejaVu Sans"/>
              </a:rPr>
              <a:t>know </a:t>
            </a:r>
            <a:r>
              <a:rPr sz="2500" spc="-280" dirty="0">
                <a:latin typeface="DejaVu Sans"/>
                <a:cs typeface="DejaVu Sans"/>
              </a:rPr>
              <a:t>the </a:t>
            </a:r>
            <a:r>
              <a:rPr sz="2500" spc="-310" dirty="0">
                <a:latin typeface="DejaVu Sans"/>
                <a:cs typeface="DejaVu Sans"/>
              </a:rPr>
              <a:t>evacuation </a:t>
            </a:r>
            <a:r>
              <a:rPr sz="2500" spc="-325" dirty="0">
                <a:latin typeface="DejaVu Sans"/>
                <a:cs typeface="DejaVu Sans"/>
              </a:rPr>
              <a:t>plan </a:t>
            </a:r>
            <a:r>
              <a:rPr sz="2500" spc="-245" dirty="0">
                <a:latin typeface="DejaVu Sans"/>
                <a:cs typeface="DejaVu Sans"/>
              </a:rPr>
              <a:t>in </a:t>
            </a:r>
            <a:r>
              <a:rPr sz="2500" spc="-280" dirty="0">
                <a:latin typeface="DejaVu Sans"/>
                <a:cs typeface="DejaVu Sans"/>
              </a:rPr>
              <a:t>the </a:t>
            </a:r>
            <a:r>
              <a:rPr sz="2500" spc="-330" dirty="0">
                <a:latin typeface="DejaVu Sans"/>
                <a:cs typeface="DejaVu Sans"/>
              </a:rPr>
              <a:t>event </a:t>
            </a:r>
            <a:r>
              <a:rPr sz="2500" spc="-204" dirty="0">
                <a:latin typeface="DejaVu Sans"/>
                <a:cs typeface="DejaVu Sans"/>
              </a:rPr>
              <a:t>of </a:t>
            </a:r>
            <a:r>
              <a:rPr sz="2500" spc="-470" dirty="0">
                <a:latin typeface="DejaVu Sans"/>
                <a:cs typeface="DejaVu Sans"/>
              </a:rPr>
              <a:t>a</a:t>
            </a:r>
            <a:r>
              <a:rPr sz="2500" spc="-150" dirty="0">
                <a:latin typeface="DejaVu Sans"/>
                <a:cs typeface="DejaVu Sans"/>
              </a:rPr>
              <a:t> </a:t>
            </a:r>
            <a:r>
              <a:rPr sz="2500" spc="-254" dirty="0">
                <a:latin typeface="DejaVu Sans"/>
                <a:cs typeface="DejaVu Sans"/>
              </a:rPr>
              <a:t>fire.You  </a:t>
            </a:r>
            <a:r>
              <a:rPr sz="2500" spc="-275" dirty="0">
                <a:latin typeface="DejaVu Sans"/>
                <a:cs typeface="DejaVu Sans"/>
              </a:rPr>
              <a:t>should </a:t>
            </a:r>
            <a:r>
              <a:rPr sz="2500" spc="-280" dirty="0">
                <a:latin typeface="DejaVu Sans"/>
                <a:cs typeface="DejaVu Sans"/>
              </a:rPr>
              <a:t>also </a:t>
            </a:r>
            <a:r>
              <a:rPr sz="2500" spc="-290" dirty="0">
                <a:latin typeface="DejaVu Sans"/>
                <a:cs typeface="DejaVu Sans"/>
              </a:rPr>
              <a:t>account </a:t>
            </a:r>
            <a:r>
              <a:rPr sz="2500" spc="-160" dirty="0">
                <a:latin typeface="DejaVu Sans"/>
                <a:cs typeface="DejaVu Sans"/>
              </a:rPr>
              <a:t>for </a:t>
            </a:r>
            <a:r>
              <a:rPr sz="2500" spc="-415" dirty="0">
                <a:latin typeface="DejaVu Sans"/>
                <a:cs typeface="DejaVu Sans"/>
              </a:rPr>
              <a:t>any </a:t>
            </a:r>
            <a:r>
              <a:rPr sz="2500" spc="-310" dirty="0">
                <a:latin typeface="DejaVu Sans"/>
                <a:cs typeface="DejaVu Sans"/>
              </a:rPr>
              <a:t>unique </a:t>
            </a:r>
            <a:r>
              <a:rPr sz="2500" spc="-305" dirty="0">
                <a:latin typeface="DejaVu Sans"/>
                <a:cs typeface="DejaVu Sans"/>
              </a:rPr>
              <a:t>circumstances  </a:t>
            </a:r>
            <a:r>
              <a:rPr sz="2500" spc="-265" dirty="0">
                <a:latin typeface="DejaVu Sans"/>
                <a:cs typeface="DejaVu Sans"/>
              </a:rPr>
              <a:t>(mobility, </a:t>
            </a:r>
            <a:r>
              <a:rPr sz="2500" spc="-315" dirty="0">
                <a:latin typeface="DejaVu Sans"/>
                <a:cs typeface="DejaVu Sans"/>
              </a:rPr>
              <a:t>anxiety, </a:t>
            </a:r>
            <a:r>
              <a:rPr sz="2500" spc="-280" dirty="0">
                <a:latin typeface="DejaVu Sans"/>
                <a:cs typeface="DejaVu Sans"/>
              </a:rPr>
              <a:t>restlessness) </a:t>
            </a:r>
            <a:r>
              <a:rPr sz="2500" spc="-320" dirty="0">
                <a:latin typeface="DejaVu Sans"/>
                <a:cs typeface="DejaVu Sans"/>
              </a:rPr>
              <a:t>when </a:t>
            </a:r>
            <a:r>
              <a:rPr sz="2500" spc="-340" dirty="0">
                <a:latin typeface="DejaVu Sans"/>
                <a:cs typeface="DejaVu Sans"/>
              </a:rPr>
              <a:t>creating/designating  </a:t>
            </a:r>
            <a:r>
              <a:rPr sz="2500" spc="-470" dirty="0">
                <a:latin typeface="DejaVu Sans"/>
                <a:cs typeface="DejaVu Sans"/>
              </a:rPr>
              <a:t>a</a:t>
            </a:r>
            <a:r>
              <a:rPr sz="2500" spc="-150" dirty="0">
                <a:latin typeface="DejaVu Sans"/>
                <a:cs typeface="DejaVu Sans"/>
              </a:rPr>
              <a:t> </a:t>
            </a:r>
            <a:r>
              <a:rPr sz="2500" spc="-245" dirty="0">
                <a:latin typeface="DejaVu Sans"/>
                <a:cs typeface="DejaVu Sans"/>
              </a:rPr>
              <a:t>shelter</a:t>
            </a:r>
            <a:r>
              <a:rPr sz="2500" spc="-30" dirty="0">
                <a:latin typeface="DejaVu Sans"/>
                <a:cs typeface="DejaVu Sans"/>
              </a:rPr>
              <a:t> </a:t>
            </a:r>
            <a:r>
              <a:rPr sz="2500" spc="-325" dirty="0">
                <a:latin typeface="DejaVu Sans"/>
                <a:cs typeface="DejaVu Sans"/>
              </a:rPr>
              <a:t>area.</a:t>
            </a:r>
            <a:endParaRPr sz="25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3890A6"/>
              </a:buClr>
              <a:buFont typeface="DejaVu Sans"/>
              <a:buChar char=""/>
            </a:pPr>
            <a:endParaRPr sz="3050">
              <a:latin typeface="DejaVu Sans"/>
              <a:cs typeface="DejaVu Sans"/>
            </a:endParaRPr>
          </a:p>
          <a:p>
            <a:pPr marL="295910" marR="36195" indent="-283845" algn="just">
              <a:lnSpc>
                <a:spcPct val="80000"/>
              </a:lnSpc>
              <a:buClr>
                <a:srgbClr val="3890A6"/>
              </a:buClr>
              <a:buSzPct val="80000"/>
              <a:buChar char=""/>
              <a:tabLst>
                <a:tab pos="296545" algn="l"/>
              </a:tabLst>
            </a:pPr>
            <a:r>
              <a:rPr sz="2500" spc="-195" dirty="0">
                <a:latin typeface="DejaVu Sans"/>
                <a:cs typeface="DejaVu Sans"/>
              </a:rPr>
              <a:t>As </a:t>
            </a:r>
            <a:r>
              <a:rPr sz="2500" spc="-470" dirty="0">
                <a:latin typeface="DejaVu Sans"/>
                <a:cs typeface="DejaVu Sans"/>
              </a:rPr>
              <a:t>a</a:t>
            </a:r>
            <a:r>
              <a:rPr sz="2500" spc="-150" dirty="0">
                <a:latin typeface="DejaVu Sans"/>
                <a:cs typeface="DejaVu Sans"/>
              </a:rPr>
              <a:t> </a:t>
            </a:r>
            <a:r>
              <a:rPr sz="2500" spc="-260" dirty="0">
                <a:latin typeface="DejaVu Sans"/>
                <a:cs typeface="DejaVu Sans"/>
              </a:rPr>
              <a:t>service </a:t>
            </a:r>
            <a:r>
              <a:rPr sz="2500" spc="-265" dirty="0">
                <a:latin typeface="DejaVu Sans"/>
                <a:cs typeface="DejaVu Sans"/>
              </a:rPr>
              <a:t>provider, </a:t>
            </a:r>
            <a:r>
              <a:rPr sz="2500" spc="-310" dirty="0">
                <a:latin typeface="DejaVu Sans"/>
                <a:cs typeface="DejaVu Sans"/>
              </a:rPr>
              <a:t>you </a:t>
            </a:r>
            <a:r>
              <a:rPr sz="2500" spc="-275" dirty="0">
                <a:latin typeface="DejaVu Sans"/>
                <a:cs typeface="DejaVu Sans"/>
              </a:rPr>
              <a:t>should </a:t>
            </a:r>
            <a:r>
              <a:rPr sz="2500" spc="-295" dirty="0">
                <a:latin typeface="DejaVu Sans"/>
                <a:cs typeface="DejaVu Sans"/>
              </a:rPr>
              <a:t>help </a:t>
            </a:r>
            <a:r>
              <a:rPr sz="2500" spc="-275" dirty="0">
                <a:latin typeface="DejaVu Sans"/>
                <a:cs typeface="DejaVu Sans"/>
              </a:rPr>
              <a:t>the </a:t>
            </a:r>
            <a:r>
              <a:rPr sz="2500" spc="-280" dirty="0">
                <a:latin typeface="DejaVu Sans"/>
                <a:cs typeface="DejaVu Sans"/>
              </a:rPr>
              <a:t>individual </a:t>
            </a:r>
            <a:r>
              <a:rPr sz="2500" spc="-994" dirty="0">
                <a:latin typeface="DejaVu Sans"/>
                <a:cs typeface="DejaVu Sans"/>
              </a:rPr>
              <a:t>you </a:t>
            </a:r>
            <a:r>
              <a:rPr sz="2500" spc="-780" dirty="0">
                <a:latin typeface="DejaVu Sans"/>
                <a:cs typeface="DejaVu Sans"/>
              </a:rPr>
              <a:t> </a:t>
            </a:r>
            <a:r>
              <a:rPr sz="2500" spc="-300" dirty="0">
                <a:latin typeface="DejaVu Sans"/>
                <a:cs typeface="DejaVu Sans"/>
              </a:rPr>
              <a:t>are </a:t>
            </a:r>
            <a:r>
              <a:rPr sz="2500" spc="-250" dirty="0">
                <a:latin typeface="DejaVu Sans"/>
                <a:cs typeface="DejaVu Sans"/>
              </a:rPr>
              <a:t>working </a:t>
            </a:r>
            <a:r>
              <a:rPr sz="2500" spc="-225" dirty="0">
                <a:latin typeface="DejaVu Sans"/>
                <a:cs typeface="DejaVu Sans"/>
              </a:rPr>
              <a:t>with </a:t>
            </a:r>
            <a:r>
              <a:rPr sz="2500" spc="-155" dirty="0">
                <a:latin typeface="DejaVu Sans"/>
                <a:cs typeface="DejaVu Sans"/>
              </a:rPr>
              <a:t>to </a:t>
            </a:r>
            <a:r>
              <a:rPr sz="2500" spc="-300" dirty="0">
                <a:latin typeface="DejaVu Sans"/>
                <a:cs typeface="DejaVu Sans"/>
              </a:rPr>
              <a:t>understand </a:t>
            </a:r>
            <a:r>
              <a:rPr sz="2500" spc="-254" dirty="0">
                <a:latin typeface="DejaVu Sans"/>
                <a:cs typeface="DejaVu Sans"/>
              </a:rPr>
              <a:t>how </a:t>
            </a:r>
            <a:r>
              <a:rPr sz="2500" spc="-155" dirty="0">
                <a:latin typeface="DejaVu Sans"/>
                <a:cs typeface="DejaVu Sans"/>
              </a:rPr>
              <a:t>to </a:t>
            </a:r>
            <a:r>
              <a:rPr sz="2500" spc="-335" dirty="0">
                <a:latin typeface="DejaVu Sans"/>
                <a:cs typeface="DejaVu Sans"/>
              </a:rPr>
              <a:t>safely </a:t>
            </a:r>
            <a:r>
              <a:rPr sz="2500" spc="-340" dirty="0">
                <a:latin typeface="DejaVu Sans"/>
                <a:cs typeface="DejaVu Sans"/>
              </a:rPr>
              <a:t>get </a:t>
            </a:r>
            <a:r>
              <a:rPr sz="2500" spc="-215" dirty="0">
                <a:latin typeface="DejaVu Sans"/>
                <a:cs typeface="DejaVu Sans"/>
              </a:rPr>
              <a:t>out  </a:t>
            </a:r>
            <a:r>
              <a:rPr sz="2500" spc="-994" dirty="0">
                <a:latin typeface="DejaVu Sans"/>
                <a:cs typeface="DejaVu Sans"/>
              </a:rPr>
              <a:t>of</a:t>
            </a:r>
            <a:r>
              <a:rPr sz="2500" spc="-135" dirty="0">
                <a:latin typeface="DejaVu Sans"/>
                <a:cs typeface="DejaVu Sans"/>
              </a:rPr>
              <a:t> </a:t>
            </a:r>
            <a:r>
              <a:rPr sz="2500" spc="-280" dirty="0">
                <a:latin typeface="DejaVu Sans"/>
                <a:cs typeface="DejaVu Sans"/>
              </a:rPr>
              <a:t>the </a:t>
            </a:r>
            <a:r>
              <a:rPr sz="2500" spc="-290" dirty="0">
                <a:latin typeface="DejaVu Sans"/>
                <a:cs typeface="DejaVu Sans"/>
              </a:rPr>
              <a:t>building </a:t>
            </a:r>
            <a:r>
              <a:rPr sz="2500" spc="-375" dirty="0">
                <a:latin typeface="DejaVu Sans"/>
                <a:cs typeface="DejaVu Sans"/>
              </a:rPr>
              <a:t>and </a:t>
            </a:r>
            <a:r>
              <a:rPr sz="2500" spc="-275" dirty="0">
                <a:latin typeface="DejaVu Sans"/>
                <a:cs typeface="DejaVu Sans"/>
              </a:rPr>
              <a:t>where </a:t>
            </a:r>
            <a:r>
              <a:rPr sz="2500" spc="-300" dirty="0">
                <a:latin typeface="DejaVu Sans"/>
                <a:cs typeface="DejaVu Sans"/>
              </a:rPr>
              <a:t>everyone </a:t>
            </a:r>
            <a:r>
              <a:rPr sz="2500" spc="-250" dirty="0">
                <a:latin typeface="DejaVu Sans"/>
                <a:cs typeface="DejaVu Sans"/>
              </a:rPr>
              <a:t>is </a:t>
            </a:r>
            <a:r>
              <a:rPr sz="2500" spc="-155" dirty="0">
                <a:latin typeface="DejaVu Sans"/>
                <a:cs typeface="DejaVu Sans"/>
              </a:rPr>
              <a:t>to </a:t>
            </a:r>
            <a:r>
              <a:rPr sz="2500" spc="-340" dirty="0">
                <a:latin typeface="DejaVu Sans"/>
                <a:cs typeface="DejaVu Sans"/>
              </a:rPr>
              <a:t>meet  </a:t>
            </a:r>
            <a:r>
              <a:rPr sz="2500" spc="-320" dirty="0">
                <a:latin typeface="DejaVu Sans"/>
                <a:cs typeface="DejaVu Sans"/>
              </a:rPr>
              <a:t>(designated </a:t>
            </a:r>
            <a:r>
              <a:rPr sz="2500" spc="-340" dirty="0">
                <a:latin typeface="DejaVu Sans"/>
                <a:cs typeface="DejaVu Sans"/>
              </a:rPr>
              <a:t>meeting</a:t>
            </a:r>
            <a:r>
              <a:rPr sz="2500" spc="-229" dirty="0">
                <a:latin typeface="DejaVu Sans"/>
                <a:cs typeface="DejaVu Sans"/>
              </a:rPr>
              <a:t> </a:t>
            </a:r>
            <a:r>
              <a:rPr sz="2500" spc="-235" dirty="0">
                <a:latin typeface="DejaVu Sans"/>
                <a:cs typeface="DejaVu Sans"/>
              </a:rPr>
              <a:t>spot).</a:t>
            </a:r>
            <a:endParaRPr sz="25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3890A6"/>
              </a:buClr>
              <a:buFont typeface="DejaVu Sans"/>
              <a:buChar char=""/>
            </a:pPr>
            <a:endParaRPr sz="3050">
              <a:latin typeface="DejaVu Sans"/>
              <a:cs typeface="DejaVu Sans"/>
            </a:endParaRPr>
          </a:p>
          <a:p>
            <a:pPr marL="295910" marR="109855" indent="-283845">
              <a:lnSpc>
                <a:spcPct val="80000"/>
              </a:lnSpc>
              <a:spcBef>
                <a:spcPts val="5"/>
              </a:spcBef>
              <a:buClr>
                <a:srgbClr val="3890A6"/>
              </a:buClr>
              <a:buSzPct val="80000"/>
              <a:buChar char=""/>
              <a:tabLst>
                <a:tab pos="295910" algn="l"/>
                <a:tab pos="296545" algn="l"/>
              </a:tabLst>
            </a:pPr>
            <a:r>
              <a:rPr sz="2500" spc="-225" dirty="0">
                <a:latin typeface="DejaVu Sans"/>
                <a:cs typeface="DejaVu Sans"/>
              </a:rPr>
              <a:t>In </a:t>
            </a:r>
            <a:r>
              <a:rPr sz="2500" spc="-295" dirty="0">
                <a:latin typeface="DejaVu Sans"/>
                <a:cs typeface="DejaVu Sans"/>
              </a:rPr>
              <a:t>environments </a:t>
            </a:r>
            <a:r>
              <a:rPr sz="2500" spc="-275" dirty="0">
                <a:latin typeface="DejaVu Sans"/>
                <a:cs typeface="DejaVu Sans"/>
              </a:rPr>
              <a:t>where </a:t>
            </a:r>
            <a:r>
              <a:rPr sz="2500" spc="-270" dirty="0">
                <a:latin typeface="DejaVu Sans"/>
                <a:cs typeface="DejaVu Sans"/>
              </a:rPr>
              <a:t>multiple </a:t>
            </a:r>
            <a:r>
              <a:rPr sz="2500" spc="-280" dirty="0">
                <a:latin typeface="DejaVu Sans"/>
                <a:cs typeface="DejaVu Sans"/>
              </a:rPr>
              <a:t>people </a:t>
            </a:r>
            <a:r>
              <a:rPr sz="2500" spc="-490" dirty="0">
                <a:latin typeface="DejaVu Sans"/>
                <a:cs typeface="DejaVu Sans"/>
              </a:rPr>
              <a:t>may </a:t>
            </a:r>
            <a:r>
              <a:rPr sz="2500" spc="-345" dirty="0">
                <a:latin typeface="DejaVu Sans"/>
                <a:cs typeface="DejaVu Sans"/>
              </a:rPr>
              <a:t>be </a:t>
            </a:r>
            <a:r>
              <a:rPr sz="2500" spc="-285" dirty="0">
                <a:latin typeface="DejaVu Sans"/>
                <a:cs typeface="DejaVu Sans"/>
              </a:rPr>
              <a:t>living </a:t>
            </a:r>
            <a:r>
              <a:rPr sz="2500" spc="-765" dirty="0">
                <a:latin typeface="DejaVu Sans"/>
                <a:cs typeface="DejaVu Sans"/>
              </a:rPr>
              <a:t>or  </a:t>
            </a:r>
            <a:r>
              <a:rPr sz="2500" spc="-315" dirty="0">
                <a:latin typeface="DejaVu Sans"/>
                <a:cs typeface="DejaVu Sans"/>
              </a:rPr>
              <a:t>gathering, </a:t>
            </a:r>
            <a:r>
              <a:rPr sz="2500" spc="-150" dirty="0">
                <a:latin typeface="DejaVu Sans"/>
                <a:cs typeface="DejaVu Sans"/>
              </a:rPr>
              <a:t>it </a:t>
            </a:r>
            <a:r>
              <a:rPr sz="2500" spc="-250" dirty="0">
                <a:latin typeface="DejaVu Sans"/>
                <a:cs typeface="DejaVu Sans"/>
              </a:rPr>
              <a:t>is </a:t>
            </a:r>
            <a:r>
              <a:rPr sz="2500" spc="-254" dirty="0">
                <a:latin typeface="DejaVu Sans"/>
                <a:cs typeface="DejaVu Sans"/>
              </a:rPr>
              <a:t>important </a:t>
            </a:r>
            <a:r>
              <a:rPr sz="2500" spc="-155" dirty="0">
                <a:latin typeface="DejaVu Sans"/>
                <a:cs typeface="DejaVu Sans"/>
              </a:rPr>
              <a:t>to </a:t>
            </a:r>
            <a:r>
              <a:rPr sz="2500" spc="-254" dirty="0">
                <a:latin typeface="DejaVu Sans"/>
                <a:cs typeface="DejaVu Sans"/>
              </a:rPr>
              <a:t>know how </a:t>
            </a:r>
            <a:r>
              <a:rPr sz="2500" spc="-155" dirty="0">
                <a:latin typeface="DejaVu Sans"/>
                <a:cs typeface="DejaVu Sans"/>
              </a:rPr>
              <a:t>to </a:t>
            </a:r>
            <a:r>
              <a:rPr sz="2500" spc="-280" dirty="0">
                <a:latin typeface="DejaVu Sans"/>
                <a:cs typeface="DejaVu Sans"/>
              </a:rPr>
              <a:t>set </a:t>
            </a:r>
            <a:r>
              <a:rPr sz="2500" spc="-225" dirty="0">
                <a:latin typeface="DejaVu Sans"/>
                <a:cs typeface="DejaVu Sans"/>
              </a:rPr>
              <a:t>off </a:t>
            </a:r>
            <a:r>
              <a:rPr sz="2500" spc="-470" dirty="0">
                <a:latin typeface="DejaVu Sans"/>
                <a:cs typeface="DejaVu Sans"/>
              </a:rPr>
              <a:t>a</a:t>
            </a:r>
            <a:r>
              <a:rPr sz="2500" spc="-150" dirty="0">
                <a:latin typeface="DejaVu Sans"/>
                <a:cs typeface="DejaVu Sans"/>
              </a:rPr>
              <a:t> </a:t>
            </a:r>
            <a:r>
              <a:rPr sz="2500" spc="-235" dirty="0">
                <a:latin typeface="DejaVu Sans"/>
                <a:cs typeface="DejaVu Sans"/>
              </a:rPr>
              <a:t>fire  </a:t>
            </a:r>
            <a:r>
              <a:rPr sz="2500" spc="-330" dirty="0">
                <a:latin typeface="DejaVu Sans"/>
                <a:cs typeface="DejaVu Sans"/>
              </a:rPr>
              <a:t>alarm </a:t>
            </a:r>
            <a:r>
              <a:rPr sz="2500" spc="-245" dirty="0">
                <a:latin typeface="DejaVu Sans"/>
                <a:cs typeface="DejaVu Sans"/>
              </a:rPr>
              <a:t>in </a:t>
            </a:r>
            <a:r>
              <a:rPr sz="2500" spc="-185" dirty="0">
                <a:latin typeface="DejaVu Sans"/>
                <a:cs typeface="DejaVu Sans"/>
              </a:rPr>
              <a:t>order </a:t>
            </a:r>
            <a:r>
              <a:rPr sz="2500" spc="-155" dirty="0">
                <a:latin typeface="DejaVu Sans"/>
                <a:cs typeface="DejaVu Sans"/>
              </a:rPr>
              <a:t>to </a:t>
            </a:r>
            <a:r>
              <a:rPr sz="2500" spc="-220" dirty="0">
                <a:latin typeface="DejaVu Sans"/>
                <a:cs typeface="DejaVu Sans"/>
              </a:rPr>
              <a:t>alert </a:t>
            </a:r>
            <a:r>
              <a:rPr sz="2500" spc="-229" dirty="0">
                <a:latin typeface="DejaVu Sans"/>
                <a:cs typeface="DejaVu Sans"/>
              </a:rPr>
              <a:t>others </a:t>
            </a:r>
            <a:r>
              <a:rPr sz="2500" spc="-155" dirty="0">
                <a:latin typeface="DejaVu Sans"/>
                <a:cs typeface="DejaVu Sans"/>
              </a:rPr>
              <a:t>to </a:t>
            </a:r>
            <a:r>
              <a:rPr sz="2500" spc="-355" dirty="0">
                <a:latin typeface="DejaVu Sans"/>
                <a:cs typeface="DejaVu Sans"/>
              </a:rPr>
              <a:t>evacuate </a:t>
            </a:r>
            <a:r>
              <a:rPr sz="2500" spc="-280" dirty="0">
                <a:latin typeface="DejaVu Sans"/>
                <a:cs typeface="DejaVu Sans"/>
              </a:rPr>
              <a:t>the</a:t>
            </a:r>
            <a:r>
              <a:rPr sz="2500" dirty="0">
                <a:latin typeface="DejaVu Sans"/>
                <a:cs typeface="DejaVu Sans"/>
              </a:rPr>
              <a:t> </a:t>
            </a:r>
            <a:r>
              <a:rPr sz="2500" spc="-355" dirty="0">
                <a:latin typeface="DejaVu Sans"/>
                <a:cs typeface="DejaVu Sans"/>
              </a:rPr>
              <a:t>building.</a:t>
            </a:r>
            <a:endParaRPr sz="25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42872" y="89915"/>
            <a:ext cx="7221220" cy="1702435"/>
            <a:chOff x="1642872" y="89915"/>
            <a:chExt cx="7221220" cy="1702435"/>
          </a:xfrm>
        </p:grpSpPr>
        <p:sp>
          <p:nvSpPr>
            <p:cNvPr id="3" name="object 3"/>
            <p:cNvSpPr/>
            <p:nvPr/>
          </p:nvSpPr>
          <p:spPr>
            <a:xfrm>
              <a:off x="1642872" y="89915"/>
              <a:ext cx="7220712" cy="11079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12236" y="684275"/>
              <a:ext cx="3543300" cy="11079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61133" y="221107"/>
            <a:ext cx="6448425" cy="1214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82445" marR="5080" indent="-1769745">
              <a:lnSpc>
                <a:spcPct val="100000"/>
              </a:lnSpc>
              <a:spcBef>
                <a:spcPts val="100"/>
              </a:spcBef>
            </a:pPr>
            <a:r>
              <a:rPr sz="3900" spc="-330" dirty="0"/>
              <a:t>Fire </a:t>
            </a:r>
            <a:r>
              <a:rPr sz="3900" spc="-525" dirty="0"/>
              <a:t>Safety: </a:t>
            </a:r>
            <a:r>
              <a:rPr sz="3900" spc="-330" dirty="0"/>
              <a:t>Fire </a:t>
            </a:r>
            <a:r>
              <a:rPr sz="3900" spc="-229" dirty="0"/>
              <a:t>Drills </a:t>
            </a:r>
            <a:r>
              <a:rPr sz="3900" spc="-580" dirty="0"/>
              <a:t>and </a:t>
            </a:r>
            <a:r>
              <a:rPr sz="3900" spc="-765" dirty="0"/>
              <a:t>Safety  </a:t>
            </a:r>
            <a:r>
              <a:rPr sz="3900" spc="-530" dirty="0"/>
              <a:t>Enhancements</a:t>
            </a:r>
            <a:endParaRPr sz="3900"/>
          </a:p>
        </p:txBody>
      </p:sp>
      <p:sp>
        <p:nvSpPr>
          <p:cNvPr id="6" name="object 6"/>
          <p:cNvSpPr txBox="1"/>
          <p:nvPr/>
        </p:nvSpPr>
        <p:spPr>
          <a:xfrm>
            <a:off x="1304289" y="1403045"/>
            <a:ext cx="7469505" cy="49745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5910" indent="-283845">
              <a:lnSpc>
                <a:spcPts val="2375"/>
              </a:lnSpc>
              <a:spcBef>
                <a:spcPts val="95"/>
              </a:spcBef>
              <a:buClr>
                <a:srgbClr val="3890A6"/>
              </a:buClr>
              <a:buSzPct val="79545"/>
              <a:buChar char=""/>
              <a:tabLst>
                <a:tab pos="295910" algn="l"/>
                <a:tab pos="296545" algn="l"/>
              </a:tabLst>
            </a:pPr>
            <a:r>
              <a:rPr sz="2200" spc="-165" dirty="0">
                <a:latin typeface="DejaVu Sans"/>
                <a:cs typeface="DejaVu Sans"/>
              </a:rPr>
              <a:t>If </a:t>
            </a:r>
            <a:r>
              <a:rPr sz="2200" spc="-275" dirty="0">
                <a:latin typeface="DejaVu Sans"/>
                <a:cs typeface="DejaVu Sans"/>
              </a:rPr>
              <a:t>you </a:t>
            </a:r>
            <a:r>
              <a:rPr sz="2200" spc="-270" dirty="0">
                <a:latin typeface="DejaVu Sans"/>
                <a:cs typeface="DejaVu Sans"/>
              </a:rPr>
              <a:t>are </a:t>
            </a:r>
            <a:r>
              <a:rPr sz="2200" spc="-215" dirty="0">
                <a:latin typeface="DejaVu Sans"/>
                <a:cs typeface="DejaVu Sans"/>
              </a:rPr>
              <a:t>in </a:t>
            </a:r>
            <a:r>
              <a:rPr sz="2200" spc="-409" dirty="0">
                <a:latin typeface="DejaVu Sans"/>
                <a:cs typeface="DejaVu Sans"/>
              </a:rPr>
              <a:t>a </a:t>
            </a:r>
            <a:r>
              <a:rPr sz="2200" spc="-254" dirty="0">
                <a:latin typeface="DejaVu Sans"/>
                <a:cs typeface="DejaVu Sans"/>
              </a:rPr>
              <a:t>licensed </a:t>
            </a:r>
            <a:r>
              <a:rPr sz="2200" spc="-240" dirty="0">
                <a:latin typeface="DejaVu Sans"/>
                <a:cs typeface="DejaVu Sans"/>
              </a:rPr>
              <a:t>facility, </a:t>
            </a:r>
            <a:r>
              <a:rPr sz="2200" spc="-254" dirty="0">
                <a:latin typeface="DejaVu Sans"/>
                <a:cs typeface="DejaVu Sans"/>
              </a:rPr>
              <a:t>then </a:t>
            </a:r>
            <a:r>
              <a:rPr sz="2200" spc="-280" dirty="0">
                <a:latin typeface="DejaVu Sans"/>
                <a:cs typeface="DejaVu Sans"/>
              </a:rPr>
              <a:t>you </a:t>
            </a:r>
            <a:r>
              <a:rPr sz="2200" spc="-270" dirty="0">
                <a:latin typeface="DejaVu Sans"/>
                <a:cs typeface="DejaVu Sans"/>
              </a:rPr>
              <a:t>are </a:t>
            </a:r>
            <a:r>
              <a:rPr sz="2200" spc="-225" dirty="0">
                <a:latin typeface="DejaVu Sans"/>
                <a:cs typeface="DejaVu Sans"/>
              </a:rPr>
              <a:t>required </a:t>
            </a:r>
            <a:r>
              <a:rPr sz="2200" spc="-135" dirty="0">
                <a:latin typeface="DejaVu Sans"/>
                <a:cs typeface="DejaVu Sans"/>
              </a:rPr>
              <a:t>to</a:t>
            </a:r>
            <a:r>
              <a:rPr sz="2200" spc="-100" dirty="0">
                <a:latin typeface="DejaVu Sans"/>
                <a:cs typeface="DejaVu Sans"/>
              </a:rPr>
              <a:t> </a:t>
            </a:r>
            <a:r>
              <a:rPr sz="2200" spc="-505" dirty="0">
                <a:latin typeface="DejaVu Sans"/>
                <a:cs typeface="DejaVu Sans"/>
              </a:rPr>
              <a:t>execute</a:t>
            </a:r>
            <a:endParaRPr sz="2200">
              <a:latin typeface="DejaVu Sans"/>
              <a:cs typeface="DejaVu Sans"/>
            </a:endParaRPr>
          </a:p>
          <a:p>
            <a:pPr marL="295910">
              <a:lnSpc>
                <a:spcPts val="2375"/>
              </a:lnSpc>
            </a:pPr>
            <a:r>
              <a:rPr sz="2200" spc="-190" dirty="0">
                <a:latin typeface="DejaVu Sans"/>
                <a:cs typeface="DejaVu Sans"/>
              </a:rPr>
              <a:t>fire </a:t>
            </a:r>
            <a:r>
              <a:rPr sz="2200" spc="-175" dirty="0">
                <a:latin typeface="DejaVu Sans"/>
                <a:cs typeface="DejaVu Sans"/>
              </a:rPr>
              <a:t>drills </a:t>
            </a:r>
            <a:r>
              <a:rPr sz="2200" spc="-275" dirty="0">
                <a:latin typeface="DejaVu Sans"/>
                <a:cs typeface="DejaVu Sans"/>
              </a:rPr>
              <a:t>at </a:t>
            </a:r>
            <a:r>
              <a:rPr sz="2200" spc="-415" dirty="0">
                <a:latin typeface="DejaVu Sans"/>
                <a:cs typeface="DejaVu Sans"/>
              </a:rPr>
              <a:t>a </a:t>
            </a:r>
            <a:r>
              <a:rPr sz="2200" spc="-270" dirty="0">
                <a:latin typeface="DejaVu Sans"/>
                <a:cs typeface="DejaVu Sans"/>
              </a:rPr>
              <a:t>frequency </a:t>
            </a:r>
            <a:r>
              <a:rPr sz="2200" spc="-215" dirty="0">
                <a:latin typeface="DejaVu Sans"/>
                <a:cs typeface="DejaVu Sans"/>
              </a:rPr>
              <a:t>outlined </a:t>
            </a:r>
            <a:r>
              <a:rPr sz="2200" spc="-330" dirty="0">
                <a:latin typeface="DejaVu Sans"/>
                <a:cs typeface="DejaVu Sans"/>
              </a:rPr>
              <a:t>by </a:t>
            </a:r>
            <a:r>
              <a:rPr sz="2200" spc="-260" dirty="0">
                <a:latin typeface="DejaVu Sans"/>
                <a:cs typeface="DejaVu Sans"/>
              </a:rPr>
              <a:t>licensing</a:t>
            </a:r>
            <a:r>
              <a:rPr sz="2200" spc="-310" dirty="0">
                <a:latin typeface="DejaVu Sans"/>
                <a:cs typeface="DejaVu Sans"/>
              </a:rPr>
              <a:t> </a:t>
            </a:r>
            <a:r>
              <a:rPr sz="2200" spc="-250" dirty="0">
                <a:latin typeface="DejaVu Sans"/>
                <a:cs typeface="DejaVu Sans"/>
              </a:rPr>
              <a:t>requirements.</a:t>
            </a:r>
            <a:endParaRPr sz="22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350">
              <a:latin typeface="DejaVu Sans"/>
              <a:cs typeface="DejaVu Sans"/>
            </a:endParaRPr>
          </a:p>
          <a:p>
            <a:pPr marL="295910" indent="-283845">
              <a:lnSpc>
                <a:spcPts val="2375"/>
              </a:lnSpc>
              <a:buClr>
                <a:srgbClr val="3890A6"/>
              </a:buClr>
              <a:buSzPct val="79545"/>
              <a:buChar char=""/>
              <a:tabLst>
                <a:tab pos="295910" algn="l"/>
                <a:tab pos="296545" algn="l"/>
              </a:tabLst>
            </a:pPr>
            <a:r>
              <a:rPr sz="2200" spc="-165" dirty="0">
                <a:latin typeface="DejaVu Sans"/>
                <a:cs typeface="DejaVu Sans"/>
              </a:rPr>
              <a:t>If </a:t>
            </a:r>
            <a:r>
              <a:rPr sz="2200" spc="-280" dirty="0">
                <a:latin typeface="DejaVu Sans"/>
                <a:cs typeface="DejaVu Sans"/>
              </a:rPr>
              <a:t>you </a:t>
            </a:r>
            <a:r>
              <a:rPr sz="2200" spc="-270" dirty="0">
                <a:latin typeface="DejaVu Sans"/>
                <a:cs typeface="DejaVu Sans"/>
              </a:rPr>
              <a:t>are </a:t>
            </a:r>
            <a:r>
              <a:rPr sz="2200" spc="-220" dirty="0">
                <a:latin typeface="DejaVu Sans"/>
                <a:cs typeface="DejaVu Sans"/>
              </a:rPr>
              <a:t>in </a:t>
            </a:r>
            <a:r>
              <a:rPr sz="2200" spc="-415" dirty="0">
                <a:latin typeface="DejaVu Sans"/>
                <a:cs typeface="DejaVu Sans"/>
              </a:rPr>
              <a:t>a </a:t>
            </a:r>
            <a:r>
              <a:rPr sz="2200" spc="-260" dirty="0">
                <a:latin typeface="DejaVu Sans"/>
                <a:cs typeface="DejaVu Sans"/>
              </a:rPr>
              <a:t>person’s </a:t>
            </a:r>
            <a:r>
              <a:rPr sz="2200" spc="-240" dirty="0">
                <a:latin typeface="DejaVu Sans"/>
                <a:cs typeface="DejaVu Sans"/>
              </a:rPr>
              <a:t>private </a:t>
            </a:r>
            <a:r>
              <a:rPr sz="2200" spc="-245" dirty="0">
                <a:latin typeface="DejaVu Sans"/>
                <a:cs typeface="DejaVu Sans"/>
              </a:rPr>
              <a:t>residence, </a:t>
            </a:r>
            <a:r>
              <a:rPr sz="2200" spc="-260" dirty="0">
                <a:latin typeface="DejaVu Sans"/>
                <a:cs typeface="DejaVu Sans"/>
              </a:rPr>
              <a:t>then </a:t>
            </a:r>
            <a:r>
              <a:rPr sz="2200" spc="-135" dirty="0">
                <a:latin typeface="DejaVu Sans"/>
                <a:cs typeface="DejaVu Sans"/>
              </a:rPr>
              <a:t>it</a:t>
            </a:r>
            <a:r>
              <a:rPr sz="2200" spc="-500" dirty="0">
                <a:latin typeface="DejaVu Sans"/>
                <a:cs typeface="DejaVu Sans"/>
              </a:rPr>
              <a:t> </a:t>
            </a:r>
            <a:r>
              <a:rPr sz="2200" spc="-220" dirty="0">
                <a:latin typeface="DejaVu Sans"/>
                <a:cs typeface="DejaVu Sans"/>
              </a:rPr>
              <a:t>is </a:t>
            </a:r>
            <a:r>
              <a:rPr sz="2200" spc="-295" dirty="0">
                <a:latin typeface="DejaVu Sans"/>
                <a:cs typeface="DejaVu Sans"/>
              </a:rPr>
              <a:t>advisable</a:t>
            </a:r>
            <a:endParaRPr sz="2200">
              <a:latin typeface="DejaVu Sans"/>
              <a:cs typeface="DejaVu Sans"/>
            </a:endParaRPr>
          </a:p>
          <a:p>
            <a:pPr marL="295910">
              <a:lnSpc>
                <a:spcPts val="2375"/>
              </a:lnSpc>
            </a:pPr>
            <a:r>
              <a:rPr sz="2200" spc="-245" dirty="0">
                <a:latin typeface="DejaVu Sans"/>
                <a:cs typeface="DejaVu Sans"/>
              </a:rPr>
              <a:t>that </a:t>
            </a:r>
            <a:r>
              <a:rPr sz="2200" spc="-275" dirty="0">
                <a:latin typeface="DejaVu Sans"/>
                <a:cs typeface="DejaVu Sans"/>
              </a:rPr>
              <a:t>you </a:t>
            </a:r>
            <a:r>
              <a:rPr sz="2200" spc="-265" dirty="0">
                <a:latin typeface="DejaVu Sans"/>
                <a:cs typeface="DejaVu Sans"/>
              </a:rPr>
              <a:t>execute </a:t>
            </a:r>
            <a:r>
              <a:rPr sz="2200" spc="-409" dirty="0">
                <a:latin typeface="DejaVu Sans"/>
                <a:cs typeface="DejaVu Sans"/>
              </a:rPr>
              <a:t>a </a:t>
            </a:r>
            <a:r>
              <a:rPr sz="2200" spc="-190" dirty="0">
                <a:latin typeface="DejaVu Sans"/>
                <a:cs typeface="DejaVu Sans"/>
              </a:rPr>
              <a:t>fire </a:t>
            </a:r>
            <a:r>
              <a:rPr sz="2200" spc="-275" dirty="0">
                <a:latin typeface="DejaVu Sans"/>
                <a:cs typeface="DejaVu Sans"/>
              </a:rPr>
              <a:t>evacuation </a:t>
            </a:r>
            <a:r>
              <a:rPr sz="2200" spc="-145" dirty="0">
                <a:latin typeface="DejaVu Sans"/>
                <a:cs typeface="DejaVu Sans"/>
              </a:rPr>
              <a:t>drill </a:t>
            </a:r>
            <a:r>
              <a:rPr sz="2200" spc="-275" dirty="0">
                <a:latin typeface="DejaVu Sans"/>
                <a:cs typeface="DejaVu Sans"/>
              </a:rPr>
              <a:t>every</a:t>
            </a:r>
            <a:r>
              <a:rPr sz="2200" spc="-465" dirty="0">
                <a:latin typeface="DejaVu Sans"/>
                <a:cs typeface="DejaVu Sans"/>
              </a:rPr>
              <a:t> </a:t>
            </a:r>
            <a:r>
              <a:rPr sz="2200" spc="-285" dirty="0">
                <a:latin typeface="DejaVu Sans"/>
                <a:cs typeface="DejaVu Sans"/>
              </a:rPr>
              <a:t>season.</a:t>
            </a:r>
            <a:endParaRPr sz="22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800">
              <a:latin typeface="DejaVu Sans"/>
              <a:cs typeface="DejaVu Sans"/>
            </a:endParaRPr>
          </a:p>
          <a:p>
            <a:pPr marL="295910" marR="63500" indent="-283845">
              <a:lnSpc>
                <a:spcPct val="80000"/>
              </a:lnSpc>
              <a:buClr>
                <a:srgbClr val="3890A6"/>
              </a:buClr>
              <a:buSzPct val="79545"/>
              <a:buChar char=""/>
              <a:tabLst>
                <a:tab pos="295910" algn="l"/>
                <a:tab pos="296545" algn="l"/>
              </a:tabLst>
            </a:pPr>
            <a:r>
              <a:rPr sz="2200" spc="-120" dirty="0">
                <a:latin typeface="DejaVu Sans"/>
                <a:cs typeface="DejaVu Sans"/>
              </a:rPr>
              <a:t>It </a:t>
            </a:r>
            <a:r>
              <a:rPr sz="2200" spc="-220" dirty="0">
                <a:latin typeface="DejaVu Sans"/>
                <a:cs typeface="DejaVu Sans"/>
              </a:rPr>
              <a:t>is </a:t>
            </a:r>
            <a:r>
              <a:rPr sz="2200" spc="-280" dirty="0">
                <a:latin typeface="DejaVu Sans"/>
                <a:cs typeface="DejaVu Sans"/>
              </a:rPr>
              <a:t>highly </a:t>
            </a:r>
            <a:r>
              <a:rPr sz="2200" spc="-285" dirty="0">
                <a:latin typeface="DejaVu Sans"/>
                <a:cs typeface="DejaVu Sans"/>
              </a:rPr>
              <a:t>recommended </a:t>
            </a:r>
            <a:r>
              <a:rPr sz="2200" spc="-245" dirty="0">
                <a:latin typeface="DejaVu Sans"/>
                <a:cs typeface="DejaVu Sans"/>
              </a:rPr>
              <a:t>that </a:t>
            </a:r>
            <a:r>
              <a:rPr sz="2200" spc="-275" dirty="0">
                <a:latin typeface="DejaVu Sans"/>
                <a:cs typeface="DejaVu Sans"/>
              </a:rPr>
              <a:t>you </a:t>
            </a:r>
            <a:r>
              <a:rPr sz="2200" spc="-220" dirty="0">
                <a:latin typeface="DejaVu Sans"/>
                <a:cs typeface="DejaVu Sans"/>
              </a:rPr>
              <a:t>consider </a:t>
            </a:r>
            <a:r>
              <a:rPr sz="2200" spc="-180" dirty="0">
                <a:latin typeface="DejaVu Sans"/>
                <a:cs typeface="DejaVu Sans"/>
              </a:rPr>
              <a:t>two </a:t>
            </a:r>
            <a:r>
              <a:rPr sz="2200" spc="-275" dirty="0">
                <a:latin typeface="DejaVu Sans"/>
                <a:cs typeface="DejaVu Sans"/>
              </a:rPr>
              <a:t>evacuation  </a:t>
            </a:r>
            <a:r>
              <a:rPr sz="2200" spc="-215" dirty="0">
                <a:latin typeface="DejaVu Sans"/>
                <a:cs typeface="DejaVu Sans"/>
              </a:rPr>
              <a:t>routes </a:t>
            </a:r>
            <a:r>
              <a:rPr sz="2200" spc="-140" dirty="0">
                <a:latin typeface="DejaVu Sans"/>
                <a:cs typeface="DejaVu Sans"/>
              </a:rPr>
              <a:t>for </a:t>
            </a:r>
            <a:r>
              <a:rPr sz="2200" spc="-275" dirty="0">
                <a:latin typeface="DejaVu Sans"/>
                <a:cs typeface="DejaVu Sans"/>
              </a:rPr>
              <a:t>every </a:t>
            </a:r>
            <a:r>
              <a:rPr sz="2200" spc="-210" dirty="0">
                <a:latin typeface="DejaVu Sans"/>
                <a:cs typeface="DejaVu Sans"/>
              </a:rPr>
              <a:t>room </a:t>
            </a:r>
            <a:r>
              <a:rPr sz="2200" spc="-220" dirty="0">
                <a:latin typeface="DejaVu Sans"/>
                <a:cs typeface="DejaVu Sans"/>
              </a:rPr>
              <a:t>in </a:t>
            </a:r>
            <a:r>
              <a:rPr sz="2200" spc="-415" dirty="0">
                <a:latin typeface="DejaVu Sans"/>
                <a:cs typeface="DejaVu Sans"/>
              </a:rPr>
              <a:t>a </a:t>
            </a:r>
            <a:r>
              <a:rPr sz="2200" spc="-254" dirty="0">
                <a:latin typeface="DejaVu Sans"/>
                <a:cs typeface="DejaVu Sans"/>
              </a:rPr>
              <a:t>building. </a:t>
            </a:r>
            <a:r>
              <a:rPr sz="2200" spc="-190" dirty="0">
                <a:latin typeface="DejaVu Sans"/>
                <a:cs typeface="DejaVu Sans"/>
              </a:rPr>
              <a:t>This </a:t>
            </a:r>
            <a:r>
              <a:rPr sz="2200" spc="-220" dirty="0">
                <a:latin typeface="DejaVu Sans"/>
                <a:cs typeface="DejaVu Sans"/>
              </a:rPr>
              <a:t>is </a:t>
            </a:r>
            <a:r>
              <a:rPr sz="2200" spc="-415" dirty="0">
                <a:latin typeface="DejaVu Sans"/>
                <a:cs typeface="DejaVu Sans"/>
              </a:rPr>
              <a:t>a </a:t>
            </a:r>
            <a:r>
              <a:rPr sz="2200" spc="-240" dirty="0">
                <a:latin typeface="DejaVu Sans"/>
                <a:cs typeface="DejaVu Sans"/>
              </a:rPr>
              <a:t>proactive </a:t>
            </a:r>
            <a:r>
              <a:rPr sz="2200" spc="-430" dirty="0">
                <a:latin typeface="DejaVu Sans"/>
                <a:cs typeface="DejaVu Sans"/>
              </a:rPr>
              <a:t>strategy  </a:t>
            </a:r>
            <a:r>
              <a:rPr sz="2200" spc="-135" dirty="0">
                <a:latin typeface="DejaVu Sans"/>
                <a:cs typeface="DejaVu Sans"/>
              </a:rPr>
              <a:t>to </a:t>
            </a:r>
            <a:r>
              <a:rPr sz="2200" spc="-215" dirty="0">
                <a:latin typeface="DejaVu Sans"/>
                <a:cs typeface="DejaVu Sans"/>
              </a:rPr>
              <a:t>allow </a:t>
            </a:r>
            <a:r>
              <a:rPr sz="2200" spc="-245" dirty="0">
                <a:latin typeface="DejaVu Sans"/>
                <a:cs typeface="DejaVu Sans"/>
              </a:rPr>
              <a:t>people </a:t>
            </a:r>
            <a:r>
              <a:rPr sz="2200" spc="-135" dirty="0">
                <a:latin typeface="DejaVu Sans"/>
                <a:cs typeface="DejaVu Sans"/>
              </a:rPr>
              <a:t>to </a:t>
            </a:r>
            <a:r>
              <a:rPr sz="2200" spc="-265" dirty="0">
                <a:latin typeface="DejaVu Sans"/>
                <a:cs typeface="DejaVu Sans"/>
              </a:rPr>
              <a:t>understand </a:t>
            </a:r>
            <a:r>
              <a:rPr sz="2200" spc="-225" dirty="0">
                <a:latin typeface="DejaVu Sans"/>
                <a:cs typeface="DejaVu Sans"/>
              </a:rPr>
              <a:t>how </a:t>
            </a:r>
            <a:r>
              <a:rPr sz="2200" spc="-135" dirty="0">
                <a:latin typeface="DejaVu Sans"/>
                <a:cs typeface="DejaVu Sans"/>
              </a:rPr>
              <a:t>to </a:t>
            </a:r>
            <a:r>
              <a:rPr sz="2200" spc="-295" dirty="0">
                <a:latin typeface="DejaVu Sans"/>
                <a:cs typeface="DejaVu Sans"/>
              </a:rPr>
              <a:t>safely </a:t>
            </a:r>
            <a:r>
              <a:rPr sz="2200" spc="-310" dirty="0">
                <a:latin typeface="DejaVu Sans"/>
                <a:cs typeface="DejaVu Sans"/>
              </a:rPr>
              <a:t>evacuate </a:t>
            </a:r>
            <a:r>
              <a:rPr sz="2200" spc="-245" dirty="0">
                <a:latin typeface="DejaVu Sans"/>
                <a:cs typeface="DejaVu Sans"/>
              </a:rPr>
              <a:t>the  </a:t>
            </a:r>
            <a:r>
              <a:rPr sz="2200" spc="-254" dirty="0">
                <a:latin typeface="DejaVu Sans"/>
                <a:cs typeface="DejaVu Sans"/>
              </a:rPr>
              <a:t>building </a:t>
            </a:r>
            <a:r>
              <a:rPr sz="2200" spc="-280" dirty="0">
                <a:latin typeface="DejaVu Sans"/>
                <a:cs typeface="DejaVu Sans"/>
              </a:rPr>
              <a:t>when </a:t>
            </a:r>
            <a:r>
              <a:rPr sz="2200" spc="-245" dirty="0">
                <a:latin typeface="DejaVu Sans"/>
                <a:cs typeface="DejaVu Sans"/>
              </a:rPr>
              <a:t>the </a:t>
            </a:r>
            <a:r>
              <a:rPr sz="2200" spc="-240" dirty="0">
                <a:latin typeface="DejaVu Sans"/>
                <a:cs typeface="DejaVu Sans"/>
              </a:rPr>
              <a:t>primary </a:t>
            </a:r>
            <a:r>
              <a:rPr sz="2200" spc="-275" dirty="0">
                <a:latin typeface="DejaVu Sans"/>
                <a:cs typeface="DejaVu Sans"/>
              </a:rPr>
              <a:t>evacuation </a:t>
            </a:r>
            <a:r>
              <a:rPr sz="2200" spc="-195" dirty="0">
                <a:latin typeface="DejaVu Sans"/>
                <a:cs typeface="DejaVu Sans"/>
              </a:rPr>
              <a:t>route </a:t>
            </a:r>
            <a:r>
              <a:rPr sz="2200" spc="-220" dirty="0">
                <a:latin typeface="DejaVu Sans"/>
                <a:cs typeface="DejaVu Sans"/>
              </a:rPr>
              <a:t>is </a:t>
            </a:r>
            <a:r>
              <a:rPr sz="2200" spc="-190" dirty="0">
                <a:latin typeface="DejaVu Sans"/>
                <a:cs typeface="DejaVu Sans"/>
              </a:rPr>
              <a:t>not </a:t>
            </a:r>
            <a:r>
              <a:rPr sz="2200" spc="-320" dirty="0">
                <a:latin typeface="DejaVu Sans"/>
                <a:cs typeface="DejaVu Sans"/>
              </a:rPr>
              <a:t>safe </a:t>
            </a:r>
            <a:r>
              <a:rPr sz="2200" spc="-135" dirty="0">
                <a:latin typeface="DejaVu Sans"/>
                <a:cs typeface="DejaVu Sans"/>
              </a:rPr>
              <a:t>to</a:t>
            </a:r>
            <a:r>
              <a:rPr sz="2200" spc="-125" dirty="0">
                <a:latin typeface="DejaVu Sans"/>
                <a:cs typeface="DejaVu Sans"/>
              </a:rPr>
              <a:t> </a:t>
            </a:r>
            <a:r>
              <a:rPr sz="2200" spc="-600" dirty="0">
                <a:latin typeface="DejaVu Sans"/>
                <a:cs typeface="DejaVu Sans"/>
              </a:rPr>
              <a:t>pass.</a:t>
            </a:r>
            <a:endParaRPr sz="22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3890A6"/>
              </a:buClr>
              <a:buFont typeface="DejaVu Sans"/>
              <a:buChar char=""/>
            </a:pPr>
            <a:endParaRPr sz="2350">
              <a:latin typeface="DejaVu Sans"/>
              <a:cs typeface="DejaVu Sans"/>
            </a:endParaRPr>
          </a:p>
          <a:p>
            <a:pPr marL="295910" indent="-283845">
              <a:lnSpc>
                <a:spcPct val="100000"/>
              </a:lnSpc>
              <a:buClr>
                <a:srgbClr val="3890A6"/>
              </a:buClr>
              <a:buSzPct val="79545"/>
              <a:buChar char=""/>
              <a:tabLst>
                <a:tab pos="295910" algn="l"/>
                <a:tab pos="296545" algn="l"/>
              </a:tabLst>
            </a:pPr>
            <a:r>
              <a:rPr sz="2200" spc="-225" dirty="0">
                <a:latin typeface="DejaVu Sans"/>
                <a:cs typeface="DejaVu Sans"/>
              </a:rPr>
              <a:t>Getting </a:t>
            </a:r>
            <a:r>
              <a:rPr sz="2200" spc="-360" dirty="0">
                <a:latin typeface="DejaVu Sans"/>
                <a:cs typeface="DejaVu Sans"/>
              </a:rPr>
              <a:t>as </a:t>
            </a:r>
            <a:r>
              <a:rPr sz="2200" spc="-175" dirty="0">
                <a:latin typeface="DejaVu Sans"/>
                <a:cs typeface="DejaVu Sans"/>
              </a:rPr>
              <a:t>low </a:t>
            </a:r>
            <a:r>
              <a:rPr sz="2200" spc="-135" dirty="0">
                <a:latin typeface="DejaVu Sans"/>
                <a:cs typeface="DejaVu Sans"/>
              </a:rPr>
              <a:t>to </a:t>
            </a:r>
            <a:r>
              <a:rPr sz="2200" spc="-245" dirty="0">
                <a:latin typeface="DejaVu Sans"/>
                <a:cs typeface="DejaVu Sans"/>
              </a:rPr>
              <a:t>the </a:t>
            </a:r>
            <a:r>
              <a:rPr sz="2200" spc="-260" dirty="0">
                <a:latin typeface="DejaVu Sans"/>
                <a:cs typeface="DejaVu Sans"/>
              </a:rPr>
              <a:t>ground </a:t>
            </a:r>
            <a:r>
              <a:rPr sz="2200" spc="-360" dirty="0">
                <a:latin typeface="DejaVu Sans"/>
                <a:cs typeface="DejaVu Sans"/>
              </a:rPr>
              <a:t>as </a:t>
            </a:r>
            <a:r>
              <a:rPr sz="2200" spc="-240" dirty="0">
                <a:latin typeface="DejaVu Sans"/>
                <a:cs typeface="DejaVu Sans"/>
              </a:rPr>
              <a:t>possible </a:t>
            </a:r>
            <a:r>
              <a:rPr sz="2200" spc="-270" dirty="0">
                <a:latin typeface="DejaVu Sans"/>
                <a:cs typeface="DejaVu Sans"/>
              </a:rPr>
              <a:t>helps</a:t>
            </a:r>
            <a:r>
              <a:rPr sz="2200" spc="-400" dirty="0">
                <a:latin typeface="DejaVu Sans"/>
                <a:cs typeface="DejaVu Sans"/>
              </a:rPr>
              <a:t> </a:t>
            </a:r>
            <a:r>
              <a:rPr sz="2200" spc="-310" dirty="0">
                <a:latin typeface="DejaVu Sans"/>
                <a:cs typeface="DejaVu Sans"/>
              </a:rPr>
              <a:t>by:</a:t>
            </a:r>
            <a:endParaRPr sz="2200">
              <a:latin typeface="DejaVu Sans"/>
              <a:cs typeface="DejaVu Sans"/>
            </a:endParaRPr>
          </a:p>
          <a:p>
            <a:pPr marL="570230" lvl="1" indent="-238125">
              <a:lnSpc>
                <a:spcPct val="100000"/>
              </a:lnSpc>
              <a:spcBef>
                <a:spcPts val="125"/>
              </a:spcBef>
              <a:buClr>
                <a:srgbClr val="3890A6"/>
              </a:buClr>
              <a:buChar char="◦"/>
              <a:tabLst>
                <a:tab pos="570230" algn="l"/>
                <a:tab pos="570865" algn="l"/>
              </a:tabLst>
            </a:pPr>
            <a:r>
              <a:rPr sz="2000" spc="-240" dirty="0">
                <a:latin typeface="DejaVu Sans"/>
                <a:cs typeface="DejaVu Sans"/>
              </a:rPr>
              <a:t>Increasing</a:t>
            </a:r>
            <a:r>
              <a:rPr sz="2000" spc="5" dirty="0">
                <a:latin typeface="DejaVu Sans"/>
                <a:cs typeface="DejaVu Sans"/>
              </a:rPr>
              <a:t> </a:t>
            </a:r>
            <a:r>
              <a:rPr sz="2000" spc="-185" dirty="0">
                <a:latin typeface="DejaVu Sans"/>
                <a:cs typeface="DejaVu Sans"/>
              </a:rPr>
              <a:t>visibility</a:t>
            </a:r>
            <a:endParaRPr sz="2000">
              <a:latin typeface="DejaVu Sans"/>
              <a:cs typeface="DejaVu Sans"/>
            </a:endParaRPr>
          </a:p>
          <a:p>
            <a:pPr marL="570230" marR="137160" lvl="1" indent="-238125">
              <a:lnSpc>
                <a:spcPct val="80000"/>
              </a:lnSpc>
              <a:spcBef>
                <a:spcPts val="605"/>
              </a:spcBef>
              <a:buClr>
                <a:srgbClr val="3890A6"/>
              </a:buClr>
              <a:buChar char="◦"/>
              <a:tabLst>
                <a:tab pos="570230" algn="l"/>
                <a:tab pos="570865" algn="l"/>
              </a:tabLst>
            </a:pPr>
            <a:r>
              <a:rPr sz="2000" spc="-215" dirty="0">
                <a:latin typeface="DejaVu Sans"/>
                <a:cs typeface="DejaVu Sans"/>
              </a:rPr>
              <a:t>Avoiding </a:t>
            </a:r>
            <a:r>
              <a:rPr sz="2000" spc="-270" dirty="0">
                <a:latin typeface="DejaVu Sans"/>
                <a:cs typeface="DejaVu Sans"/>
              </a:rPr>
              <a:t>smoke </a:t>
            </a:r>
            <a:r>
              <a:rPr sz="2000" spc="-215" dirty="0">
                <a:latin typeface="DejaVu Sans"/>
                <a:cs typeface="DejaVu Sans"/>
              </a:rPr>
              <a:t>inhalation </a:t>
            </a:r>
            <a:r>
              <a:rPr sz="2000" spc="-295" dirty="0">
                <a:latin typeface="DejaVu Sans"/>
                <a:cs typeface="DejaVu Sans"/>
              </a:rPr>
              <a:t>and </a:t>
            </a:r>
            <a:r>
              <a:rPr sz="2000" spc="-215" dirty="0">
                <a:latin typeface="DejaVu Sans"/>
                <a:cs typeface="DejaVu Sans"/>
              </a:rPr>
              <a:t>carbon </a:t>
            </a:r>
            <a:r>
              <a:rPr sz="2000" spc="-220" dirty="0">
                <a:latin typeface="DejaVu Sans"/>
                <a:cs typeface="DejaVu Sans"/>
              </a:rPr>
              <a:t>monoxide that </a:t>
            </a:r>
            <a:r>
              <a:rPr sz="2000" spc="-200" dirty="0">
                <a:latin typeface="DejaVu Sans"/>
                <a:cs typeface="DejaVu Sans"/>
              </a:rPr>
              <a:t>is </a:t>
            </a:r>
            <a:r>
              <a:rPr sz="2000" spc="-350" dirty="0">
                <a:latin typeface="DejaVu Sans"/>
                <a:cs typeface="DejaVu Sans"/>
              </a:rPr>
              <a:t>produced  </a:t>
            </a:r>
            <a:r>
              <a:rPr sz="2000" spc="-300" dirty="0">
                <a:latin typeface="DejaVu Sans"/>
                <a:cs typeface="DejaVu Sans"/>
              </a:rPr>
              <a:t>by </a:t>
            </a:r>
            <a:r>
              <a:rPr sz="2000" spc="-220" dirty="0">
                <a:latin typeface="DejaVu Sans"/>
                <a:cs typeface="DejaVu Sans"/>
              </a:rPr>
              <a:t>the</a:t>
            </a:r>
            <a:r>
              <a:rPr sz="2000" spc="35" dirty="0">
                <a:latin typeface="DejaVu Sans"/>
                <a:cs typeface="DejaVu Sans"/>
              </a:rPr>
              <a:t> </a:t>
            </a:r>
            <a:r>
              <a:rPr sz="2000" spc="-165" dirty="0">
                <a:latin typeface="DejaVu Sans"/>
                <a:cs typeface="DejaVu Sans"/>
              </a:rPr>
              <a:t>fire</a:t>
            </a:r>
            <a:endParaRPr sz="2000">
              <a:latin typeface="DejaVu Sans"/>
              <a:cs typeface="DejaVu Sans"/>
            </a:endParaRPr>
          </a:p>
          <a:p>
            <a:pPr marL="570230" lvl="1" indent="-238125">
              <a:lnSpc>
                <a:spcPct val="100000"/>
              </a:lnSpc>
              <a:spcBef>
                <a:spcPts val="120"/>
              </a:spcBef>
              <a:buClr>
                <a:srgbClr val="3890A6"/>
              </a:buClr>
              <a:buChar char="◦"/>
              <a:tabLst>
                <a:tab pos="570230" algn="l"/>
                <a:tab pos="570865" algn="l"/>
              </a:tabLst>
            </a:pPr>
            <a:r>
              <a:rPr sz="2000" spc="-185" dirty="0">
                <a:latin typeface="DejaVu Sans"/>
                <a:cs typeface="DejaVu Sans"/>
              </a:rPr>
              <a:t>Avoid </a:t>
            </a:r>
            <a:r>
              <a:rPr sz="2000" spc="-170" dirty="0">
                <a:latin typeface="DejaVu Sans"/>
                <a:cs typeface="DejaVu Sans"/>
              </a:rPr>
              <a:t>hot </a:t>
            </a:r>
            <a:r>
              <a:rPr sz="2000" spc="-175" dirty="0">
                <a:latin typeface="DejaVu Sans"/>
                <a:cs typeface="DejaVu Sans"/>
              </a:rPr>
              <a:t>air </a:t>
            </a:r>
            <a:r>
              <a:rPr sz="2000" spc="-220" dirty="0">
                <a:latin typeface="DejaVu Sans"/>
                <a:cs typeface="DejaVu Sans"/>
              </a:rPr>
              <a:t>that </a:t>
            </a:r>
            <a:r>
              <a:rPr sz="2000" spc="-290" dirty="0">
                <a:latin typeface="DejaVu Sans"/>
                <a:cs typeface="DejaVu Sans"/>
              </a:rPr>
              <a:t>can </a:t>
            </a:r>
            <a:r>
              <a:rPr sz="2000" spc="-270" dirty="0">
                <a:latin typeface="DejaVu Sans"/>
                <a:cs typeface="DejaVu Sans"/>
              </a:rPr>
              <a:t>be deadly </a:t>
            </a:r>
            <a:r>
              <a:rPr sz="2000" spc="-245" dirty="0">
                <a:latin typeface="DejaVu Sans"/>
                <a:cs typeface="DejaVu Sans"/>
              </a:rPr>
              <a:t>at </a:t>
            </a:r>
            <a:r>
              <a:rPr sz="2000" spc="-260" dirty="0">
                <a:latin typeface="DejaVu Sans"/>
                <a:cs typeface="DejaVu Sans"/>
              </a:rPr>
              <a:t>standing</a:t>
            </a:r>
            <a:r>
              <a:rPr sz="2000" spc="-160" dirty="0">
                <a:latin typeface="DejaVu Sans"/>
                <a:cs typeface="DejaVu Sans"/>
              </a:rPr>
              <a:t> </a:t>
            </a:r>
            <a:r>
              <a:rPr sz="2000" spc="-245" dirty="0">
                <a:latin typeface="DejaVu Sans"/>
                <a:cs typeface="DejaVu Sans"/>
              </a:rPr>
              <a:t>height</a:t>
            </a:r>
            <a:endParaRPr sz="20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CC664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5090</Words>
  <Application>Microsoft Office PowerPoint</Application>
  <PresentationFormat>On-screen Show (4:3)</PresentationFormat>
  <Paragraphs>398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1" baseType="lpstr">
      <vt:lpstr>Calibri</vt:lpstr>
      <vt:lpstr>DejaVu Sans</vt:lpstr>
      <vt:lpstr>DejaVu Serif</vt:lpstr>
      <vt:lpstr>Nimbus Roman No9 L</vt:lpstr>
      <vt:lpstr>Office Theme</vt:lpstr>
      <vt:lpstr>Emergency Preparedness for  Self Determination Staff</vt:lpstr>
      <vt:lpstr>Fire Safety:Top 10 causes of  household fires</vt:lpstr>
      <vt:lpstr>Fire Safety:Top 10 causes of  household fires</vt:lpstr>
      <vt:lpstr>Fire Safety:Top 10 causes of  household fires</vt:lpstr>
      <vt:lpstr>Fire Safety:Top 10 causes of  household fires</vt:lpstr>
      <vt:lpstr>Fire Safety: Necessary Elements for  Fires  The fire triangle identifies that three components  must be present for a fire to take place: Heat, Fuel,  and Oxygen.</vt:lpstr>
      <vt:lpstr>Fire Safety: Use of Fire Extinguisher</vt:lpstr>
      <vt:lpstr>Fire Safety: Protection Plans</vt:lpstr>
      <vt:lpstr>Fire Safety: Fire Drills and Safety  Enhancements</vt:lpstr>
      <vt:lpstr>Additional Fire Safety Information</vt:lpstr>
      <vt:lpstr>Additional Fire Safety Information</vt:lpstr>
      <vt:lpstr>Knowledge Check</vt:lpstr>
      <vt:lpstr>Knowledge Check Answer</vt:lpstr>
      <vt:lpstr>Knowledge Check</vt:lpstr>
      <vt:lpstr>Knowledge Check Answer</vt:lpstr>
      <vt:lpstr>Weather Emergencies:Tornado Safety  Tornadoes can strike anywhere, at any time, but  most occur in the late spring and summer months,  in the late afternoon or early evening hours.</vt:lpstr>
      <vt:lpstr>Weather Emergencies:Tornado Safety  Whether you are in a licensed facility or a  personal  residence, there should be an identified shelter area  that staff and consumers should move gather.</vt:lpstr>
      <vt:lpstr>Weather Emergencies:Tornado Safety  When out in the community, you will want to take  note of where the designated shelter areas are in  stores or restaurants.</vt:lpstr>
      <vt:lpstr>Knowledge Check</vt:lpstr>
      <vt:lpstr>Knowledge Check Answer</vt:lpstr>
      <vt:lpstr>Knowledge Check</vt:lpstr>
      <vt:lpstr>Knowledge Check</vt:lpstr>
      <vt:lpstr>Weather Emergencies: Floods</vt:lpstr>
      <vt:lpstr>Weather Emergencies: Floods</vt:lpstr>
      <vt:lpstr>Weather Emergencies: Floods</vt:lpstr>
      <vt:lpstr>Weather Emergencies:  Thunderstorms  Thunderstorms are very common weather  condition that you will encounter and creates a  number of safety concerns ranging from building  damage, electrocution, power outages, fires, and even  flooding.</vt:lpstr>
      <vt:lpstr>Weather Emergencies:  Thunderstorms  You should unplug all electrical devices that are plugged  into an electrical outlet. An electrical surge could occur  and at minimum damage devices if not cause injuries to  individuals.</vt:lpstr>
      <vt:lpstr>Knowledge Check</vt:lpstr>
      <vt:lpstr>Knowledge Check Answer</vt:lpstr>
      <vt:lpstr>Weather Emergencies:Winter Storms  Winter storms present a number of potential  emergencies which include utility problems, safe  driving, and even medical emergencies.</vt:lpstr>
      <vt:lpstr>Weather Emergencies:Winter Storms</vt:lpstr>
      <vt:lpstr>Utility Failure: Gas Leaks</vt:lpstr>
      <vt:lpstr>Utility Failure: Gas Leaks</vt:lpstr>
      <vt:lpstr>Knowledge Check</vt:lpstr>
      <vt:lpstr>Knowledge Check Answer</vt:lpstr>
      <vt:lpstr>Utility Failure: Heating and Air  Conditioning Failure  Routine maintenance and servicing of your  furnaces and air conditioning units can help  ensure both machines work appropriately and  possibly reduce costly repairs that aren’t  caught early.</vt:lpstr>
      <vt:lpstr>Utility Failure: Heating</vt:lpstr>
      <vt:lpstr>Utility Failure: Air Conditioning</vt:lpstr>
      <vt:lpstr>Utility Failure: Power Outages</vt:lpstr>
      <vt:lpstr>Utility Failure: Power Outages</vt:lpstr>
      <vt:lpstr>Utility Failure: Power Outages</vt:lpstr>
      <vt:lpstr>Utility Failure: Water Shortage</vt:lpstr>
      <vt:lpstr>Utility Failure: Phone Outages</vt:lpstr>
      <vt:lpstr>Safe Driving</vt:lpstr>
      <vt:lpstr>Safe Driving</vt:lpstr>
      <vt:lpstr>Poisoning</vt:lpstr>
      <vt:lpstr>Poisoning</vt:lpstr>
      <vt:lpstr>Poisoning</vt:lpstr>
      <vt:lpstr>Bomb Threats</vt:lpstr>
      <vt:lpstr>Bomb Threats and Information to  Gather</vt:lpstr>
      <vt:lpstr>National and State of Emergencies</vt:lpstr>
      <vt:lpstr>Emergency Preparedness and  Documentation  It is important that any service program or staff  member be sure to execute emergency  preparedness drills at the frequency outlined by  licensing, accreditation body, or contract stipulation.</vt:lpstr>
      <vt:lpstr>Emergency Preparedness and  Documentation  In the event that one of the outlined types of  emergencies does arise, you should always be sure  to keep the individuals you provide services to  remain safe.</vt:lpstr>
      <vt:lpstr>Knowledge Check</vt:lpstr>
      <vt:lpstr>Knowledge Check Answer</vt:lpstr>
      <vt:lpstr>How can you be prepared???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Emergency Preparedness for Self Determination Staff</dc:title>
  <dc:creator>Loren.Klug</dc:creator>
  <cp:lastModifiedBy>Rexses, Michelle</cp:lastModifiedBy>
  <cp:revision>3</cp:revision>
  <dcterms:created xsi:type="dcterms:W3CDTF">2021-02-08T13:20:08Z</dcterms:created>
  <dcterms:modified xsi:type="dcterms:W3CDTF">2025-05-27T14:52:07Z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2021-02-08T00:00:00Z</vt:filetime>
  </property>
  <property fmtid="{D5CDD505-2E9C-101B-9397-08002B2CF9AE}" pid="3" name="Creator">
    <vt:lpwstr>PDFfiller</vt:lpwstr>
  </property>
  <property fmtid="{D5CDD505-2E9C-101B-9397-08002B2CF9AE}" pid="4" name="LastSaved">
    <vt:filetime>2021-02-08T00:00:00Z</vt:filetime>
  </property>
</Properties>
</file>